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9"/>
  </p:notesMasterIdLst>
  <p:sldIdLst>
    <p:sldId id="257" r:id="rId5"/>
    <p:sldId id="258" r:id="rId6"/>
    <p:sldId id="259" r:id="rId7"/>
    <p:sldId id="260" r:id="rId8"/>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F2AD7A-9B9F-4247-AB14-3E715CB224A7}" v="5" dt="2024-08-29T10:27:41.5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83" autoAdjust="0"/>
    <p:restoredTop sz="56052" autoAdjust="0"/>
  </p:normalViewPr>
  <p:slideViewPr>
    <p:cSldViewPr snapToGrid="0">
      <p:cViewPr varScale="1">
        <p:scale>
          <a:sx n="64" d="100"/>
          <a:sy n="64" d="100"/>
        </p:scale>
        <p:origin x="39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varovsky, George" userId="8d9f2060-34ce-4cd2-993f-8ec0d2f416f1" providerId="ADAL" clId="{94F2AD7A-9B9F-4247-AB14-3E715CB224A7}"/>
    <pc:docChg chg="undo custSel modSld">
      <pc:chgData name="Svarovsky, George" userId="8d9f2060-34ce-4cd2-993f-8ec0d2f416f1" providerId="ADAL" clId="{94F2AD7A-9B9F-4247-AB14-3E715CB224A7}" dt="2024-08-29T12:54:00.830" v="4014" actId="114"/>
      <pc:docMkLst>
        <pc:docMk/>
      </pc:docMkLst>
      <pc:sldChg chg="modSp mod modNotesTx">
        <pc:chgData name="Svarovsky, George" userId="8d9f2060-34ce-4cd2-993f-8ec0d2f416f1" providerId="ADAL" clId="{94F2AD7A-9B9F-4247-AB14-3E715CB224A7}" dt="2024-08-29T10:30:13.453" v="3867" actId="20577"/>
        <pc:sldMkLst>
          <pc:docMk/>
          <pc:sldMk cId="2490760550" sldId="258"/>
        </pc:sldMkLst>
        <pc:spChg chg="mod">
          <ac:chgData name="Svarovsky, George" userId="8d9f2060-34ce-4cd2-993f-8ec0d2f416f1" providerId="ADAL" clId="{94F2AD7A-9B9F-4247-AB14-3E715CB224A7}" dt="2024-08-29T10:08:39.960" v="1891" actId="6549"/>
          <ac:spMkLst>
            <pc:docMk/>
            <pc:sldMk cId="2490760550" sldId="258"/>
            <ac:spMk id="7" creationId="{56020775-1108-8D14-2EE2-783176A5573C}"/>
          </ac:spMkLst>
        </pc:spChg>
      </pc:sldChg>
      <pc:sldChg chg="modNotesTx">
        <pc:chgData name="Svarovsky, George" userId="8d9f2060-34ce-4cd2-993f-8ec0d2f416f1" providerId="ADAL" clId="{94F2AD7A-9B9F-4247-AB14-3E715CB224A7}" dt="2024-08-29T10:34:27.808" v="3898" actId="20577"/>
        <pc:sldMkLst>
          <pc:docMk/>
          <pc:sldMk cId="2673654808" sldId="259"/>
        </pc:sldMkLst>
      </pc:sldChg>
      <pc:sldChg chg="modSp mod modNotesTx">
        <pc:chgData name="Svarovsky, George" userId="8d9f2060-34ce-4cd2-993f-8ec0d2f416f1" providerId="ADAL" clId="{94F2AD7A-9B9F-4247-AB14-3E715CB224A7}" dt="2024-08-29T12:54:00.830" v="4014" actId="114"/>
        <pc:sldMkLst>
          <pc:docMk/>
          <pc:sldMk cId="4201773825" sldId="260"/>
        </pc:sldMkLst>
        <pc:spChg chg="mod">
          <ac:chgData name="Svarovsky, George" userId="8d9f2060-34ce-4cd2-993f-8ec0d2f416f1" providerId="ADAL" clId="{94F2AD7A-9B9F-4247-AB14-3E715CB224A7}" dt="2024-08-29T10:18:40.146" v="2801" actId="6549"/>
          <ac:spMkLst>
            <pc:docMk/>
            <pc:sldMk cId="4201773825" sldId="260"/>
            <ac:spMk id="6" creationId="{7FF37DAC-53C1-7A05-691C-56360EF9EBCD}"/>
          </ac:spMkLst>
        </pc:spChg>
        <pc:spChg chg="mod">
          <ac:chgData name="Svarovsky, George" userId="8d9f2060-34ce-4cd2-993f-8ec0d2f416f1" providerId="ADAL" clId="{94F2AD7A-9B9F-4247-AB14-3E715CB224A7}" dt="2024-08-29T12:54:00.830" v="4014" actId="114"/>
          <ac:spMkLst>
            <pc:docMk/>
            <pc:sldMk cId="4201773825" sldId="260"/>
            <ac:spMk id="7" creationId="{CBE58071-DA22-E747-C65C-2BCECBC471DD}"/>
          </ac:spMkLst>
        </pc:spChg>
      </pc:sldChg>
    </pc:docChg>
  </pc:docChgLst>
  <pc:docChgLst>
    <pc:chgData name="Svarovsky, George" userId="S::ccaegsv@ucl.ac.uk::8d9f2060-34ce-4cd2-993f-8ec0d2f416f1" providerId="AD" clId="Web-{D059D31A-A596-5216-C12F-E94AB6EC8093}"/>
    <pc:docChg chg="modSld">
      <pc:chgData name="Svarovsky, George" userId="S::ccaegsv@ucl.ac.uk::8d9f2060-34ce-4cd2-993f-8ec0d2f416f1" providerId="AD" clId="Web-{D059D31A-A596-5216-C12F-E94AB6EC8093}" dt="2024-08-28T09:18:46.835" v="6" actId="20577"/>
      <pc:docMkLst>
        <pc:docMk/>
      </pc:docMkLst>
      <pc:sldChg chg="modSp">
        <pc:chgData name="Svarovsky, George" userId="S::ccaegsv@ucl.ac.uk::8d9f2060-34ce-4cd2-993f-8ec0d2f416f1" providerId="AD" clId="Web-{D059D31A-A596-5216-C12F-E94AB6EC8093}" dt="2024-08-28T09:18:46.835" v="6" actId="20577"/>
        <pc:sldMkLst>
          <pc:docMk/>
          <pc:sldMk cId="4201773825" sldId="260"/>
        </pc:sldMkLst>
        <pc:spChg chg="mod">
          <ac:chgData name="Svarovsky, George" userId="S::ccaegsv@ucl.ac.uk::8d9f2060-34ce-4cd2-993f-8ec0d2f416f1" providerId="AD" clId="Web-{D059D31A-A596-5216-C12F-E94AB6EC8093}" dt="2024-08-28T09:18:46.835" v="6" actId="20577"/>
          <ac:spMkLst>
            <pc:docMk/>
            <pc:sldMk cId="4201773825" sldId="260"/>
            <ac:spMk id="7" creationId="{CBE58071-DA22-E747-C65C-2BCECBC471D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C20A90-509A-42DD-844D-E335B42E0D57}" type="datetimeFigureOut">
              <a:rPr lang="en-GB" smtClean="0"/>
              <a:t>29/08/2024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082A0C-E94C-40CD-8945-9BA2ED6C2904}" type="slidenum">
              <a:rPr lang="en-GB" smtClean="0"/>
              <a:t>‹#›</a:t>
            </a:fld>
            <a:endParaRPr lang="en-GB"/>
          </a:p>
        </p:txBody>
      </p:sp>
    </p:spTree>
    <p:extLst>
      <p:ext uri="{BB962C8B-B14F-4D97-AF65-F5344CB8AC3E}">
        <p14:creationId xmlns:p14="http://schemas.microsoft.com/office/powerpoint/2010/main" val="3973401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UCL Advanced Research Computing is building a TRE, with accompanying service management and ISMS.</a:t>
            </a:r>
          </a:p>
          <a:p>
            <a:endParaRPr lang="en-GB" dirty="0"/>
          </a:p>
          <a:p>
            <a:r>
              <a:rPr lang="en-GB" dirty="0"/>
              <a:t>Our key goal is to enable research on sensitive data across ARC’s portfolio of compute platforms and services. Our starting point is a fairly typical provision of remote desktops to researchers working with Tier 3 data, with suitable security controls.</a:t>
            </a:r>
          </a:p>
          <a:p>
            <a:endParaRPr lang="en-GB" dirty="0"/>
          </a:p>
          <a:p>
            <a:r>
              <a:rPr lang="en-GB" dirty="0"/>
              <a:t>We’re building this with Infrastructure-as-Code and DevOps, so everything is repeatable and the code can be made available for others to use and fork. In particular, we’re as platform-agnostic as possible, so that the code can be adapted to public and private cloud platforms.</a:t>
            </a:r>
          </a:p>
          <a:p>
            <a:endParaRPr lang="en-GB" dirty="0"/>
          </a:p>
          <a:p>
            <a:r>
              <a:rPr lang="en-GB" dirty="0"/>
              <a:t>In line with ARC’s mission, we’re also designing in such a way to encourage researchers to use good software practices, to the benefit of the reproducibility of their science.</a:t>
            </a:r>
          </a:p>
          <a:p>
            <a:endParaRPr lang="en-GB" dirty="0"/>
          </a:p>
          <a:p>
            <a:r>
              <a:rPr lang="en-GB" dirty="0"/>
              <a:t>In all of this we’re trying to keep things as simple as possible, so the TRE is readily explicable and robust.</a:t>
            </a:r>
          </a:p>
        </p:txBody>
      </p:sp>
      <p:sp>
        <p:nvSpPr>
          <p:cNvPr id="4" name="Slide Number Placeholder 3"/>
          <p:cNvSpPr>
            <a:spLocks noGrp="1"/>
          </p:cNvSpPr>
          <p:nvPr>
            <p:ph type="sldNum" sz="quarter" idx="5"/>
          </p:nvPr>
        </p:nvSpPr>
        <p:spPr/>
        <p:txBody>
          <a:bodyPr/>
          <a:lstStyle/>
          <a:p>
            <a:fld id="{6D082A0C-E94C-40CD-8945-9BA2ED6C2904}" type="slidenum">
              <a:rPr lang="en-GB" smtClean="0"/>
              <a:t>2</a:t>
            </a:fld>
            <a:endParaRPr lang="en-GB"/>
          </a:p>
        </p:txBody>
      </p:sp>
    </p:spTree>
    <p:extLst>
      <p:ext uri="{BB962C8B-B14F-4D97-AF65-F5344CB8AC3E}">
        <p14:creationId xmlns:p14="http://schemas.microsoft.com/office/powerpoint/2010/main" val="2175241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000000"/>
                </a:solidFill>
                <a:effectLst/>
                <a:highlight>
                  <a:srgbClr val="FFFFFF"/>
                </a:highlight>
                <a:latin typeface="roboto" panose="02000000000000000000" pitchFamily="2" charset="0"/>
              </a:rPr>
              <a:t>The TRE technical environment uses a layered approach to operation and governance. It is itself a layer directly deployed using </a:t>
            </a:r>
            <a:r>
              <a:rPr lang="en-GB" b="0" i="0" dirty="0" err="1">
                <a:solidFill>
                  <a:srgbClr val="000000"/>
                </a:solidFill>
                <a:effectLst/>
                <a:highlight>
                  <a:srgbClr val="FFFFFF"/>
                </a:highlight>
                <a:latin typeface="roboto" panose="02000000000000000000" pitchFamily="2" charset="0"/>
              </a:rPr>
              <a:t>GitOps</a:t>
            </a:r>
            <a:r>
              <a:rPr lang="en-GB" b="0" i="0" dirty="0">
                <a:solidFill>
                  <a:srgbClr val="000000"/>
                </a:solidFill>
                <a:effectLst/>
                <a:highlight>
                  <a:srgbClr val="FFFFFF"/>
                </a:highlight>
                <a:latin typeface="roboto" panose="02000000000000000000" pitchFamily="2" charset="0"/>
              </a:rPr>
              <a:t> on a compute Platform. At present, it’s on AWS – of course later it will deploy to ARC’s private cloud.</a:t>
            </a:r>
          </a:p>
          <a:p>
            <a:pPr algn="l"/>
            <a:endParaRPr lang="en-GB" b="0" i="0" dirty="0">
              <a:solidFill>
                <a:srgbClr val="000000"/>
              </a:solidFill>
              <a:effectLst/>
              <a:highlight>
                <a:srgbClr val="FFFFFF"/>
              </a:highlight>
              <a:latin typeface="roboto" panose="02000000000000000000" pitchFamily="2" charset="0"/>
            </a:endParaRPr>
          </a:p>
          <a:p>
            <a:pPr algn="l">
              <a:buFont typeface="+mj-lt"/>
              <a:buNone/>
            </a:pPr>
            <a:r>
              <a:rPr lang="en-GB" b="0" i="0" dirty="0">
                <a:solidFill>
                  <a:srgbClr val="000000"/>
                </a:solidFill>
                <a:effectLst/>
                <a:highlight>
                  <a:srgbClr val="FFFFFF"/>
                </a:highlight>
                <a:latin typeface="roboto" panose="02000000000000000000" pitchFamily="2" charset="0"/>
              </a:rPr>
              <a:t>Fundamentally the TRE is a set of “Projects”, which are compute environments. They are isolated from each other and from the internet. A project comprises User Desktops, File Storage, and optionally, other compute nodes. The desktops have Docker and VS Code installed but not much else.</a:t>
            </a:r>
          </a:p>
          <a:p>
            <a:pPr algn="l">
              <a:buFont typeface="+mj-lt"/>
              <a:buNone/>
            </a:pPr>
            <a:endParaRPr lang="en-GB" b="0" i="0" dirty="0">
              <a:solidFill>
                <a:srgbClr val="000000"/>
              </a:solidFill>
              <a:effectLst/>
              <a:highlight>
                <a:srgbClr val="FFFFFF"/>
              </a:highlight>
              <a:latin typeface="roboto" panose="02000000000000000000" pitchFamily="2" charset="0"/>
            </a:endParaRPr>
          </a:p>
          <a:p>
            <a:pPr algn="l">
              <a:buFont typeface="+mj-lt"/>
              <a:buNone/>
            </a:pPr>
            <a:r>
              <a:rPr lang="en-GB" b="0" i="0" dirty="0">
                <a:solidFill>
                  <a:srgbClr val="000000"/>
                </a:solidFill>
                <a:effectLst/>
                <a:highlight>
                  <a:srgbClr val="FFFFFF"/>
                </a:highlight>
                <a:latin typeface="roboto" panose="02000000000000000000" pitchFamily="2" charset="0"/>
              </a:rPr>
              <a:t>There are Airlocks for moving data into Projects, subject to authorisation and vulnerability scanning.</a:t>
            </a:r>
          </a:p>
          <a:p>
            <a:pPr algn="l">
              <a:buFont typeface="+mj-lt"/>
              <a:buNone/>
            </a:pPr>
            <a:endParaRPr lang="en-GB" b="0" i="0" dirty="0">
              <a:solidFill>
                <a:srgbClr val="000000"/>
              </a:solidFill>
              <a:effectLst/>
              <a:highlight>
                <a:srgbClr val="FFFFFF"/>
              </a:highlight>
              <a:latin typeface="roboto" panose="02000000000000000000" pitchFamily="2" charset="0"/>
            </a:endParaRPr>
          </a:p>
          <a:p>
            <a:pPr algn="l">
              <a:buFont typeface="+mj-lt"/>
              <a:buNone/>
            </a:pPr>
            <a:r>
              <a:rPr lang="en-GB" b="0" i="0" dirty="0">
                <a:solidFill>
                  <a:srgbClr val="000000"/>
                </a:solidFill>
                <a:effectLst/>
                <a:highlight>
                  <a:srgbClr val="FFFFFF"/>
                </a:highlight>
                <a:latin typeface="roboto" panose="02000000000000000000" pitchFamily="2" charset="0"/>
              </a:rPr>
              <a:t>Projects will be set up with any other required software by ingressing that software via the airlock. We’re hoping to encourage researchers to do this using Containers, so that project setup is repeatable; and to make this routine by providing scripts, guidance and templates. So, Project setup is the layer on top of the TRE itself where the particular needs of the research study are met. This layer can also include its own governance and security, such as fine-grained data permissions.</a:t>
            </a:r>
          </a:p>
          <a:p>
            <a:pPr algn="l">
              <a:buFont typeface="+mj-lt"/>
              <a:buNone/>
            </a:pPr>
            <a:endParaRPr lang="en-GB" b="0" i="0" dirty="0">
              <a:solidFill>
                <a:srgbClr val="000000"/>
              </a:solidFill>
              <a:effectLst/>
              <a:highlight>
                <a:srgbClr val="FFFFFF"/>
              </a:highlight>
              <a:latin typeface="roboto" panose="02000000000000000000" pitchFamily="2" charset="0"/>
            </a:endParaRPr>
          </a:p>
          <a:p>
            <a:pPr algn="l">
              <a:buFont typeface="+mj-lt"/>
              <a:buNone/>
            </a:pPr>
            <a:r>
              <a:rPr lang="en-GB" b="0" i="0" dirty="0">
                <a:solidFill>
                  <a:srgbClr val="000000"/>
                </a:solidFill>
                <a:effectLst/>
                <a:highlight>
                  <a:srgbClr val="FFFFFF"/>
                </a:highlight>
                <a:latin typeface="roboto" panose="02000000000000000000" pitchFamily="2" charset="0"/>
              </a:rPr>
              <a:t>Then there’s a set of data egress storage locations, per Project, with role-based access control and the requirement of explicit egress approvals.</a:t>
            </a:r>
          </a:p>
        </p:txBody>
      </p:sp>
      <p:sp>
        <p:nvSpPr>
          <p:cNvPr id="4" name="Slide Number Placeholder 3"/>
          <p:cNvSpPr>
            <a:spLocks noGrp="1"/>
          </p:cNvSpPr>
          <p:nvPr>
            <p:ph type="sldNum" sz="quarter" idx="5"/>
          </p:nvPr>
        </p:nvSpPr>
        <p:spPr/>
        <p:txBody>
          <a:bodyPr/>
          <a:lstStyle/>
          <a:p>
            <a:fld id="{6D082A0C-E94C-40CD-8945-9BA2ED6C2904}" type="slidenum">
              <a:rPr lang="en-GB" smtClean="0"/>
              <a:t>3</a:t>
            </a:fld>
            <a:endParaRPr lang="en-GB"/>
          </a:p>
        </p:txBody>
      </p:sp>
    </p:spTree>
    <p:extLst>
      <p:ext uri="{BB962C8B-B14F-4D97-AF65-F5344CB8AC3E}">
        <p14:creationId xmlns:p14="http://schemas.microsoft.com/office/powerpoint/2010/main" val="2378735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in summary, our TRE will be compute platform agnostic (and we’re exercising this ourselves by lifting and shifting from AWS to our own cloud). We’re also designing around </a:t>
            </a:r>
            <a:r>
              <a:rPr lang="en-GB"/>
              <a:t>a managed </a:t>
            </a:r>
            <a:r>
              <a:rPr lang="en-GB" dirty="0"/>
              <a:t>approach to the software in the TRE, to the benefit of repeatable science, including by providing templated project software configurations.</a:t>
            </a:r>
          </a:p>
          <a:p>
            <a:endParaRPr lang="en-GB" dirty="0"/>
          </a:p>
          <a:p>
            <a:endParaRPr lang="en-GB" dirty="0"/>
          </a:p>
        </p:txBody>
      </p:sp>
      <p:sp>
        <p:nvSpPr>
          <p:cNvPr id="4" name="Slide Number Placeholder 3"/>
          <p:cNvSpPr>
            <a:spLocks noGrp="1"/>
          </p:cNvSpPr>
          <p:nvPr>
            <p:ph type="sldNum" sz="quarter" idx="5"/>
          </p:nvPr>
        </p:nvSpPr>
        <p:spPr/>
        <p:txBody>
          <a:bodyPr/>
          <a:lstStyle/>
          <a:p>
            <a:fld id="{6D082A0C-E94C-40CD-8945-9BA2ED6C2904}" type="slidenum">
              <a:rPr lang="en-GB" smtClean="0"/>
              <a:t>4</a:t>
            </a:fld>
            <a:endParaRPr lang="en-GB"/>
          </a:p>
        </p:txBody>
      </p:sp>
    </p:spTree>
    <p:extLst>
      <p:ext uri="{BB962C8B-B14F-4D97-AF65-F5344CB8AC3E}">
        <p14:creationId xmlns:p14="http://schemas.microsoft.com/office/powerpoint/2010/main" val="7547421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UCL Title slide 1">
    <p:spTree>
      <p:nvGrpSpPr>
        <p:cNvPr id="1" name=""/>
        <p:cNvGrpSpPr/>
        <p:nvPr/>
      </p:nvGrpSpPr>
      <p:grpSpPr>
        <a:xfrm>
          <a:off x="0" y="0"/>
          <a:ext cx="0" cy="0"/>
          <a:chOff x="0" y="0"/>
          <a:chExt cx="0" cy="0"/>
        </a:xfrm>
      </p:grpSpPr>
      <p:sp>
        <p:nvSpPr>
          <p:cNvPr id="2" name="UCL Branding background">
            <a:extLst>
              <a:ext uri="{FF2B5EF4-FFF2-40B4-BE49-F238E27FC236}">
                <a16:creationId xmlns:a16="http://schemas.microsoft.com/office/drawing/2014/main" id="{EA4C8DDC-D29E-5E43-9BC2-FD84B2117884}"/>
              </a:ext>
            </a:extLst>
          </p:cNvPr>
          <p:cNvSpPr/>
          <p:nvPr/>
        </p:nvSpPr>
        <p:spPr>
          <a:xfrm>
            <a:off x="0" y="0"/>
            <a:ext cx="12192000" cy="142503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UCL Branding"/>
          <p:cNvPicPr>
            <a:picLocks noChangeAspect="1"/>
          </p:cNvPicPr>
          <p:nvPr/>
        </p:nvPicPr>
        <p:blipFill>
          <a:blip r:embed="rId2"/>
          <a:srcRect/>
          <a:stretch/>
        </p:blipFill>
        <p:spPr>
          <a:xfrm>
            <a:off x="0" y="0"/>
            <a:ext cx="12192000" cy="1342239"/>
          </a:xfrm>
          <a:prstGeom prst="rect">
            <a:avLst/>
          </a:prstGeom>
        </p:spPr>
      </p:pic>
      <p:sp>
        <p:nvSpPr>
          <p:cNvPr id="13" name="Faculty, Department title">
            <a:extLst>
              <a:ext uri="{FF2B5EF4-FFF2-40B4-BE49-F238E27FC236}">
                <a16:creationId xmlns:a16="http://schemas.microsoft.com/office/drawing/2014/main" id="{7B844C1D-C9E2-A040-B3FD-0E3861E051D8}"/>
              </a:ext>
            </a:extLst>
          </p:cNvPr>
          <p:cNvSpPr>
            <a:spLocks noGrp="1"/>
          </p:cNvSpPr>
          <p:nvPr>
            <p:ph type="body" sz="quarter" idx="10" hasCustomPrompt="1"/>
          </p:nvPr>
        </p:nvSpPr>
        <p:spPr>
          <a:xfrm>
            <a:off x="360000" y="360000"/>
            <a:ext cx="5760000" cy="720000"/>
          </a:xfrm>
        </p:spPr>
        <p:txBody>
          <a:bodyPr/>
          <a:lstStyle>
            <a:lvl1pPr marL="11112" indent="0">
              <a:buNone/>
              <a:defRPr sz="1400" b="1" i="0" cap="none" baseline="0">
                <a:solidFill>
                  <a:schemeClr val="tx1"/>
                </a:solidFill>
                <a:latin typeface="+mj-lt"/>
              </a:defRPr>
            </a:lvl1pPr>
          </a:lstStyle>
          <a:p>
            <a:pPr lvl="0"/>
            <a:r>
              <a:rPr lang="en-GB" dirty="0"/>
              <a:t>Faculty, Department</a:t>
            </a:r>
          </a:p>
          <a:p>
            <a:pPr lvl="0"/>
            <a:endParaRPr lang="en-GB" dirty="0"/>
          </a:p>
          <a:p>
            <a:pPr lvl="0"/>
            <a:endParaRPr lang="en-GB" dirty="0"/>
          </a:p>
        </p:txBody>
      </p:sp>
      <p:sp>
        <p:nvSpPr>
          <p:cNvPr id="9" name="Main image" descr="Image">
            <a:extLst>
              <a:ext uri="{FF2B5EF4-FFF2-40B4-BE49-F238E27FC236}">
                <a16:creationId xmlns:a16="http://schemas.microsoft.com/office/drawing/2014/main" id="{FD55159A-63D1-334F-B344-448B05BC84B5}"/>
              </a:ext>
            </a:extLst>
          </p:cNvPr>
          <p:cNvSpPr>
            <a:spLocks noGrp="1"/>
          </p:cNvSpPr>
          <p:nvPr>
            <p:ph type="pic" sz="quarter" idx="11" hasCustomPrompt="1"/>
          </p:nvPr>
        </p:nvSpPr>
        <p:spPr>
          <a:xfrm>
            <a:off x="0" y="1440000"/>
            <a:ext cx="12192000" cy="5421086"/>
          </a:xfrm>
          <a:ln>
            <a:noFill/>
          </a:ln>
        </p:spPr>
        <p:txBody>
          <a:bodyPr anchor="b" anchorCtr="0"/>
          <a:lstStyle>
            <a:lvl1pPr marL="11112" indent="0" algn="ctr">
              <a:buNone/>
              <a:defRPr sz="2400"/>
            </a:lvl1pPr>
          </a:lstStyle>
          <a:p>
            <a:r>
              <a:rPr lang="en-GB" dirty="0"/>
              <a:t>Click to add picture</a:t>
            </a:r>
            <a:br>
              <a:rPr lang="en-GB" dirty="0"/>
            </a:br>
            <a:endParaRPr lang="en-GB" dirty="0"/>
          </a:p>
          <a:p>
            <a:endParaRPr lang="en-US" dirty="0"/>
          </a:p>
          <a:p>
            <a:endParaRPr lang="en-US" dirty="0"/>
          </a:p>
          <a:p>
            <a:endParaRPr lang="en-US" dirty="0"/>
          </a:p>
        </p:txBody>
      </p:sp>
      <p:sp>
        <p:nvSpPr>
          <p:cNvPr id="11" name="Main Headline" descr="Headline">
            <a:extLst>
              <a:ext uri="{FF2B5EF4-FFF2-40B4-BE49-F238E27FC236}">
                <a16:creationId xmlns:a16="http://schemas.microsoft.com/office/drawing/2014/main" id="{6D1BEB54-27B8-4348-8671-D93B41DC5E26}"/>
              </a:ext>
            </a:extLst>
          </p:cNvPr>
          <p:cNvSpPr>
            <a:spLocks noGrp="1"/>
          </p:cNvSpPr>
          <p:nvPr>
            <p:ph type="title" hasCustomPrompt="1"/>
          </p:nvPr>
        </p:nvSpPr>
        <p:spPr>
          <a:xfrm>
            <a:off x="0" y="1549105"/>
            <a:ext cx="7560000" cy="2340000"/>
          </a:xfrm>
          <a:solidFill>
            <a:srgbClr val="FFFFFF"/>
          </a:solidFill>
        </p:spPr>
        <p:txBody>
          <a:bodyPr lIns="360000" tIns="180000"/>
          <a:lstStyle>
            <a:lvl1pPr>
              <a:defRPr baseline="0">
                <a:solidFill>
                  <a:srgbClr val="000000"/>
                </a:solidFill>
              </a:defRPr>
            </a:lvl1pPr>
          </a:lstStyle>
          <a:p>
            <a:r>
              <a:rPr lang="en-US" dirty="0"/>
              <a:t>Main headline,</a:t>
            </a:r>
            <a:br>
              <a:rPr lang="en-US" dirty="0"/>
            </a:br>
            <a:r>
              <a:rPr lang="en-US" dirty="0"/>
              <a:t>Arial 44pt bold</a:t>
            </a:r>
          </a:p>
        </p:txBody>
      </p:sp>
    </p:spTree>
    <p:extLst>
      <p:ext uri="{BB962C8B-B14F-4D97-AF65-F5344CB8AC3E}">
        <p14:creationId xmlns:p14="http://schemas.microsoft.com/office/powerpoint/2010/main" val="3061807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UCL 2 column text">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7" name="Text" descr="Text">
            <a:extLst>
              <a:ext uri="{FF2B5EF4-FFF2-40B4-BE49-F238E27FC236}">
                <a16:creationId xmlns:a16="http://schemas.microsoft.com/office/drawing/2014/main" id="{2D2A157B-B06B-5E44-8987-B8F38A7435D7}"/>
              </a:ext>
            </a:extLst>
          </p:cNvPr>
          <p:cNvSpPr>
            <a:spLocks noGrp="1"/>
          </p:cNvSpPr>
          <p:nvPr>
            <p:ph type="body" sz="quarter" idx="13"/>
          </p:nvPr>
        </p:nvSpPr>
        <p:spPr>
          <a:xfrm>
            <a:off x="360000" y="2412000"/>
            <a:ext cx="5399088" cy="3600000"/>
          </a:xfrm>
        </p:spPr>
        <p:txBody>
          <a:bodyPr/>
          <a:lstStyle>
            <a:lvl1pPr marL="225425" marR="0" indent="-22542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2400"/>
            </a:lvl1pPr>
            <a:lvl2pPr marL="222250" indent="-222250">
              <a:buFont typeface="Arial" panose="020B0604020202020204" pitchFamily="34" charset="0"/>
              <a:buChar char="•"/>
              <a:tabLst/>
              <a:defRPr/>
            </a:lvl2pPr>
          </a:lstStyle>
          <a:p>
            <a:pPr lvl="0"/>
            <a:r>
              <a:rPr lang="en-US"/>
              <a:t>Click to edit Master text styles</a:t>
            </a:r>
          </a:p>
        </p:txBody>
      </p:sp>
      <p:sp>
        <p:nvSpPr>
          <p:cNvPr id="10" name="Text" descr="Text">
            <a:extLst>
              <a:ext uri="{FF2B5EF4-FFF2-40B4-BE49-F238E27FC236}">
                <a16:creationId xmlns:a16="http://schemas.microsoft.com/office/drawing/2014/main" id="{35F69D9D-B78C-6D4D-8B1E-AB31E336A54A}"/>
              </a:ext>
            </a:extLst>
          </p:cNvPr>
          <p:cNvSpPr>
            <a:spLocks noGrp="1"/>
          </p:cNvSpPr>
          <p:nvPr>
            <p:ph type="body" sz="quarter" idx="15"/>
          </p:nvPr>
        </p:nvSpPr>
        <p:spPr>
          <a:xfrm>
            <a:off x="5940000" y="2412000"/>
            <a:ext cx="5399088" cy="3600000"/>
          </a:xfrm>
        </p:spPr>
        <p:txBody>
          <a:bodyPr/>
          <a:lstStyle>
            <a:lvl1pPr marL="225425" marR="0" indent="-22542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2400"/>
            </a:lvl1pPr>
            <a:lvl2pPr marL="222250" indent="-222250">
              <a:buFont typeface="Arial" panose="020B0604020202020204" pitchFamily="34" charset="0"/>
              <a:buChar char="•"/>
              <a:tabLst/>
              <a:defRPr/>
            </a:lvl2pPr>
          </a:lstStyle>
          <a:p>
            <a:pPr lvl="0"/>
            <a:r>
              <a:rPr lang="en-US"/>
              <a:t>Click to 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fld id="{427D32D6-4A76-4AB6-A31C-8FB8C0C521EC}" type="datetimeFigureOut">
              <a:rPr lang="en-GB" smtClean="0"/>
              <a:t>29/08/2024</a:t>
            </a:fld>
            <a:endParaRPr lang="en-GB"/>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fld id="{FF932D58-9579-4CAD-87BC-D996F9D2A631}" type="slidenum">
              <a:rPr lang="en-GB" smtClean="0"/>
              <a:t>‹#›</a:t>
            </a:fld>
            <a:endParaRPr lang="en-GB"/>
          </a:p>
        </p:txBody>
      </p:sp>
    </p:spTree>
    <p:extLst>
      <p:ext uri="{BB962C8B-B14F-4D97-AF65-F5344CB8AC3E}">
        <p14:creationId xmlns:p14="http://schemas.microsoft.com/office/powerpoint/2010/main" val="1543569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UCL 3 column text">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8" name="Text" descr="Text">
            <a:extLst>
              <a:ext uri="{FF2B5EF4-FFF2-40B4-BE49-F238E27FC236}">
                <a16:creationId xmlns:a16="http://schemas.microsoft.com/office/drawing/2014/main" id="{83D66963-CB2B-4B4F-BCF3-CFD7FD192F0F}"/>
              </a:ext>
            </a:extLst>
          </p:cNvPr>
          <p:cNvSpPr>
            <a:spLocks noGrp="1"/>
          </p:cNvSpPr>
          <p:nvPr>
            <p:ph type="body" sz="quarter" idx="13"/>
          </p:nvPr>
        </p:nvSpPr>
        <p:spPr>
          <a:xfrm>
            <a:off x="360000" y="2412000"/>
            <a:ext cx="3420000" cy="3600000"/>
          </a:xfrm>
        </p:spPr>
        <p:txBody>
          <a:bodyPr/>
          <a:lstStyle>
            <a:lvl1pPr marL="11112" indent="0">
              <a:buNone/>
              <a:defRPr sz="1800"/>
            </a:lvl1pPr>
            <a:lvl3pPr marL="180975" indent="-171450">
              <a:buFont typeface="Arial" panose="020B0604020202020204" pitchFamily="34" charset="0"/>
              <a:buChar char="•"/>
              <a:tabLst/>
              <a:defRPr/>
            </a:lvl3pPr>
          </a:lstStyle>
          <a:p>
            <a:pPr lvl="0"/>
            <a:r>
              <a:rPr lang="en-US"/>
              <a:t>Click to edit Master text styles</a:t>
            </a:r>
          </a:p>
        </p:txBody>
      </p:sp>
      <p:sp>
        <p:nvSpPr>
          <p:cNvPr id="10" name="Text" descr="Text">
            <a:extLst>
              <a:ext uri="{FF2B5EF4-FFF2-40B4-BE49-F238E27FC236}">
                <a16:creationId xmlns:a16="http://schemas.microsoft.com/office/drawing/2014/main" id="{F7085F07-56B0-4443-841E-8375628232BD}"/>
              </a:ext>
            </a:extLst>
          </p:cNvPr>
          <p:cNvSpPr>
            <a:spLocks noGrp="1"/>
          </p:cNvSpPr>
          <p:nvPr>
            <p:ph type="body" sz="quarter" idx="14"/>
          </p:nvPr>
        </p:nvSpPr>
        <p:spPr>
          <a:xfrm>
            <a:off x="4320000" y="2412000"/>
            <a:ext cx="3420000" cy="3600000"/>
          </a:xfrm>
        </p:spPr>
        <p:txBody>
          <a:bodyPr/>
          <a:lstStyle>
            <a:lvl1pPr marL="11112" indent="0">
              <a:buNone/>
              <a:defRPr sz="1800"/>
            </a:lvl1pPr>
            <a:lvl3pPr marL="180975" indent="-169863">
              <a:tabLst/>
              <a:defRPr/>
            </a:lvl3pPr>
          </a:lstStyle>
          <a:p>
            <a:pPr lvl="0"/>
            <a:r>
              <a:rPr lang="en-US"/>
              <a:t>Click to edit Master text styles</a:t>
            </a:r>
          </a:p>
        </p:txBody>
      </p:sp>
      <p:sp>
        <p:nvSpPr>
          <p:cNvPr id="11" name="Text" descr="Text">
            <a:extLst>
              <a:ext uri="{FF2B5EF4-FFF2-40B4-BE49-F238E27FC236}">
                <a16:creationId xmlns:a16="http://schemas.microsoft.com/office/drawing/2014/main" id="{BB07EA65-C349-F04B-BF09-CC2483489C50}"/>
              </a:ext>
            </a:extLst>
          </p:cNvPr>
          <p:cNvSpPr>
            <a:spLocks noGrp="1"/>
          </p:cNvSpPr>
          <p:nvPr>
            <p:ph type="body" sz="quarter" idx="15"/>
          </p:nvPr>
        </p:nvSpPr>
        <p:spPr>
          <a:xfrm>
            <a:off x="8280000" y="2412000"/>
            <a:ext cx="3420000" cy="3600000"/>
          </a:xfrm>
        </p:spPr>
        <p:txBody>
          <a:bodyPr/>
          <a:lstStyle>
            <a:lvl1pPr marL="11112" indent="0">
              <a:buNone/>
              <a:defRPr sz="1800"/>
            </a:lvl1pPr>
            <a:lvl3pPr marL="180975" indent="-169863">
              <a:tabLst/>
              <a:defRPr/>
            </a:lvl3pPr>
          </a:lstStyle>
          <a:p>
            <a:pPr lvl="0"/>
            <a:r>
              <a:rPr lang="en-US"/>
              <a:t>Click to 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fld id="{427D32D6-4A76-4AB6-A31C-8FB8C0C521EC}" type="datetimeFigureOut">
              <a:rPr lang="en-GB" smtClean="0"/>
              <a:t>29/08/2024</a:t>
            </a:fld>
            <a:endParaRPr lang="en-GB"/>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fld id="{FF932D58-9579-4CAD-87BC-D996F9D2A631}" type="slidenum">
              <a:rPr lang="en-GB" smtClean="0"/>
              <a:t>‹#›</a:t>
            </a:fld>
            <a:endParaRPr lang="en-GB"/>
          </a:p>
        </p:txBody>
      </p:sp>
    </p:spTree>
    <p:extLst>
      <p:ext uri="{BB962C8B-B14F-4D97-AF65-F5344CB8AC3E}">
        <p14:creationId xmlns:p14="http://schemas.microsoft.com/office/powerpoint/2010/main" val="32090669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UCL 4 column text">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15" name="Text" descr="Text">
            <a:extLst>
              <a:ext uri="{FF2B5EF4-FFF2-40B4-BE49-F238E27FC236}">
                <a16:creationId xmlns:a16="http://schemas.microsoft.com/office/drawing/2014/main" id="{23293D9A-92DE-2745-A551-12503D5B3859}"/>
              </a:ext>
            </a:extLst>
          </p:cNvPr>
          <p:cNvSpPr>
            <a:spLocks noGrp="1"/>
          </p:cNvSpPr>
          <p:nvPr>
            <p:ph type="body" sz="quarter" idx="13"/>
          </p:nvPr>
        </p:nvSpPr>
        <p:spPr>
          <a:xfrm>
            <a:off x="360000" y="2412000"/>
            <a:ext cx="2610000" cy="3764200"/>
          </a:xfrm>
          <a:noFill/>
        </p:spPr>
        <p:txBody>
          <a:bodyPr lIns="0" tIns="0" rIns="0" bIns="0"/>
          <a:lstStyle>
            <a:lvl1pPr>
              <a:defRPr sz="1800"/>
            </a:lvl1pPr>
            <a:lvl2pPr>
              <a:buFontTx/>
              <a:buNone/>
              <a:defRPr/>
            </a:lvl2pPr>
            <a:lvl3pPr marL="180975" indent="-169863">
              <a:tabLst/>
              <a:defRPr/>
            </a:lvl3pPr>
          </a:lstStyle>
          <a:p>
            <a:pPr lvl="0"/>
            <a:r>
              <a:rPr lang="en-US"/>
              <a:t>Click to edit Master text styles</a:t>
            </a:r>
          </a:p>
        </p:txBody>
      </p:sp>
      <p:sp>
        <p:nvSpPr>
          <p:cNvPr id="10" name="Text" descr="Text">
            <a:extLst>
              <a:ext uri="{FF2B5EF4-FFF2-40B4-BE49-F238E27FC236}">
                <a16:creationId xmlns:a16="http://schemas.microsoft.com/office/drawing/2014/main" id="{F11753E1-8533-844D-B406-655C6C933046}"/>
              </a:ext>
            </a:extLst>
          </p:cNvPr>
          <p:cNvSpPr>
            <a:spLocks noGrp="1"/>
          </p:cNvSpPr>
          <p:nvPr>
            <p:ph type="body" sz="quarter" idx="14"/>
          </p:nvPr>
        </p:nvSpPr>
        <p:spPr>
          <a:xfrm>
            <a:off x="3287688" y="2412000"/>
            <a:ext cx="2610000" cy="3764200"/>
          </a:xfrm>
          <a:noFill/>
        </p:spPr>
        <p:txBody>
          <a:bodyPr lIns="0" tIns="0" rIns="0" bIns="0"/>
          <a:lstStyle>
            <a:lvl1pPr>
              <a:defRPr sz="1800"/>
            </a:lvl1pPr>
            <a:lvl2pPr>
              <a:buFontTx/>
              <a:buNone/>
              <a:defRPr/>
            </a:lvl2pPr>
            <a:lvl3pPr marL="180975" indent="-169863">
              <a:tabLst/>
              <a:defRPr/>
            </a:lvl3pPr>
          </a:lstStyle>
          <a:p>
            <a:pPr lvl="0"/>
            <a:r>
              <a:rPr lang="en-US"/>
              <a:t>Click to edit Master text styles</a:t>
            </a:r>
          </a:p>
        </p:txBody>
      </p:sp>
      <p:sp>
        <p:nvSpPr>
          <p:cNvPr id="11" name="Text" descr="Text">
            <a:extLst>
              <a:ext uri="{FF2B5EF4-FFF2-40B4-BE49-F238E27FC236}">
                <a16:creationId xmlns:a16="http://schemas.microsoft.com/office/drawing/2014/main" id="{562D057E-84DA-844C-8F30-A88C629E1DFE}"/>
              </a:ext>
            </a:extLst>
          </p:cNvPr>
          <p:cNvSpPr>
            <a:spLocks noGrp="1"/>
          </p:cNvSpPr>
          <p:nvPr>
            <p:ph type="body" sz="quarter" idx="15"/>
          </p:nvPr>
        </p:nvSpPr>
        <p:spPr>
          <a:xfrm>
            <a:off x="6168008" y="2412000"/>
            <a:ext cx="2610000" cy="3764200"/>
          </a:xfrm>
          <a:noFill/>
        </p:spPr>
        <p:txBody>
          <a:bodyPr lIns="0" tIns="0" rIns="0" bIns="0"/>
          <a:lstStyle>
            <a:lvl1pPr>
              <a:defRPr sz="1800"/>
            </a:lvl1pPr>
            <a:lvl2pPr>
              <a:buFontTx/>
              <a:buNone/>
              <a:defRPr/>
            </a:lvl2pPr>
            <a:lvl3pPr marL="180975" indent="-169863">
              <a:tabLst/>
              <a:defRPr/>
            </a:lvl3pPr>
          </a:lstStyle>
          <a:p>
            <a:pPr lvl="0"/>
            <a:r>
              <a:rPr lang="en-US"/>
              <a:t>Click to edit Master text styles</a:t>
            </a:r>
          </a:p>
        </p:txBody>
      </p:sp>
      <p:sp>
        <p:nvSpPr>
          <p:cNvPr id="12" name="Text" descr="Text">
            <a:extLst>
              <a:ext uri="{FF2B5EF4-FFF2-40B4-BE49-F238E27FC236}">
                <a16:creationId xmlns:a16="http://schemas.microsoft.com/office/drawing/2014/main" id="{3FA6CE8B-790A-C44A-B1D0-DA5AC754A4F7}"/>
              </a:ext>
            </a:extLst>
          </p:cNvPr>
          <p:cNvSpPr>
            <a:spLocks noGrp="1"/>
          </p:cNvSpPr>
          <p:nvPr>
            <p:ph type="body" sz="quarter" idx="16"/>
          </p:nvPr>
        </p:nvSpPr>
        <p:spPr>
          <a:xfrm>
            <a:off x="9048328" y="2412000"/>
            <a:ext cx="2610000" cy="3764200"/>
          </a:xfrm>
          <a:noFill/>
        </p:spPr>
        <p:txBody>
          <a:bodyPr lIns="0" tIns="0" rIns="0" bIns="0"/>
          <a:lstStyle>
            <a:lvl1pPr>
              <a:defRPr sz="1800"/>
            </a:lvl1pPr>
            <a:lvl2pPr>
              <a:buFontTx/>
              <a:buNone/>
              <a:defRPr/>
            </a:lvl2pPr>
            <a:lvl3pPr marL="180975" indent="-169863">
              <a:tabLst/>
              <a:defRPr/>
            </a:lvl3pPr>
          </a:lstStyle>
          <a:p>
            <a:pPr lvl="0"/>
            <a:r>
              <a:rPr lang="en-US"/>
              <a:t>Click to 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fld id="{427D32D6-4A76-4AB6-A31C-8FB8C0C521EC}" type="datetimeFigureOut">
              <a:rPr lang="en-GB" smtClean="0"/>
              <a:t>29/08/2024</a:t>
            </a:fld>
            <a:endParaRPr lang="en-GB"/>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fld id="{FF932D58-9579-4CAD-87BC-D996F9D2A631}" type="slidenum">
              <a:rPr lang="en-GB" smtClean="0"/>
              <a:t>‹#›</a:t>
            </a:fld>
            <a:endParaRPr lang="en-GB"/>
          </a:p>
        </p:txBody>
      </p:sp>
    </p:spTree>
    <p:extLst>
      <p:ext uri="{BB962C8B-B14F-4D97-AF65-F5344CB8AC3E}">
        <p14:creationId xmlns:p14="http://schemas.microsoft.com/office/powerpoint/2010/main" val="303701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CL 4 column colour panels">
    <p:spTree>
      <p:nvGrpSpPr>
        <p:cNvPr id="1" name=""/>
        <p:cNvGrpSpPr/>
        <p:nvPr/>
      </p:nvGrpSpPr>
      <p:grpSpPr>
        <a:xfrm>
          <a:off x="0" y="0"/>
          <a:ext cx="0" cy="0"/>
          <a:chOff x="0" y="0"/>
          <a:chExt cx="0" cy="0"/>
        </a:xfrm>
      </p:grpSpPr>
      <p:sp>
        <p:nvSpPr>
          <p:cNvPr id="7" name="Main Headline" descr="Headline">
            <a:extLst>
              <a:ext uri="{FF2B5EF4-FFF2-40B4-BE49-F238E27FC236}">
                <a16:creationId xmlns:a16="http://schemas.microsoft.com/office/drawing/2014/main" id="{5CB62203-BCF9-3241-9684-0F4402446FAF}"/>
              </a:ext>
            </a:extLst>
          </p:cNvPr>
          <p:cNvSpPr>
            <a:spLocks noGrp="1"/>
          </p:cNvSpPr>
          <p:nvPr>
            <p:ph type="body" sz="quarter" idx="13"/>
          </p:nvPr>
        </p:nvSpPr>
        <p:spPr>
          <a:xfrm>
            <a:off x="360000" y="922302"/>
            <a:ext cx="2610000" cy="5220000"/>
          </a:xfrm>
          <a:solidFill>
            <a:srgbClr val="FFCA36"/>
          </a:solidFill>
        </p:spPr>
        <p:txBody>
          <a:bodyPr lIns="180000" tIns="180000" rIns="180000" bIns="180000"/>
          <a:lstStyle>
            <a:lvl1pPr marL="11112" indent="0">
              <a:buNone/>
              <a:defRPr/>
            </a:lvl1pPr>
            <a:lvl2pPr>
              <a:buFontTx/>
              <a:buNone/>
              <a:defRPr/>
            </a:lvl2pPr>
          </a:lstStyle>
          <a:p>
            <a:pPr lvl="0"/>
            <a:r>
              <a:rPr lang="en-US" sz="3600">
                <a:latin typeface="Arial" panose="020B0604020202020204" pitchFamily="34" charset="0"/>
                <a:cs typeface="Arial" panose="020B0604020202020204" pitchFamily="34" charset="0"/>
              </a:rPr>
              <a:t>Click to edit Master text styles</a:t>
            </a:r>
          </a:p>
        </p:txBody>
      </p:sp>
      <p:sp>
        <p:nvSpPr>
          <p:cNvPr id="8" name="background">
            <a:extLst>
              <a:ext uri="{FF2B5EF4-FFF2-40B4-BE49-F238E27FC236}">
                <a16:creationId xmlns:a16="http://schemas.microsoft.com/office/drawing/2014/main" id="{E0051C4D-5840-9846-A6CC-052B1F915DE4}"/>
              </a:ext>
            </a:extLst>
          </p:cNvPr>
          <p:cNvSpPr>
            <a:spLocks noGrp="1"/>
          </p:cNvSpPr>
          <p:nvPr>
            <p:ph type="body" sz="quarter" idx="14" hasCustomPrompt="1"/>
          </p:nvPr>
        </p:nvSpPr>
        <p:spPr>
          <a:xfrm>
            <a:off x="3286800" y="900000"/>
            <a:ext cx="2610000" cy="5220000"/>
          </a:xfrm>
          <a:solidFill>
            <a:srgbClr val="FFCA36"/>
          </a:solidFill>
        </p:spPr>
        <p:txBody>
          <a:bodyPr lIns="180000" tIns="180000" rIns="180000" bIns="180000"/>
          <a:lstStyle>
            <a:lvl1pPr marL="11112" indent="0">
              <a:buNone/>
              <a:defRPr/>
            </a:lvl1pPr>
            <a:lvl2pPr>
              <a:buFontTx/>
              <a:buNone/>
              <a:defRPr/>
            </a:lvl2pPr>
          </a:lstStyle>
          <a:p>
            <a:r>
              <a:rPr lang="en-US" sz="3600" dirty="0">
                <a:latin typeface="Arial" panose="020B0604020202020204" pitchFamily="34" charset="0"/>
                <a:cs typeface="Arial" panose="020B0604020202020204" pitchFamily="34" charset="0"/>
              </a:rPr>
              <a:t>1</a:t>
            </a:r>
          </a:p>
        </p:txBody>
      </p:sp>
      <p:pic>
        <p:nvPicPr>
          <p:cNvPr id="19" name="Picture" descr="Image">
            <a:extLst>
              <a:ext uri="{FF2B5EF4-FFF2-40B4-BE49-F238E27FC236}">
                <a16:creationId xmlns:a16="http://schemas.microsoft.com/office/drawing/2014/main" id="{7D295661-D9DD-8D43-9041-6814DE8FF69D}"/>
              </a:ext>
            </a:extLst>
          </p:cNvPr>
          <p:cNvPicPr>
            <a:picLocks noChangeAspect="1"/>
          </p:cNvPicPr>
          <p:nvPr/>
        </p:nvPicPr>
        <p:blipFill>
          <a:blip r:embed="rId2"/>
          <a:stretch>
            <a:fillRect/>
          </a:stretch>
        </p:blipFill>
        <p:spPr>
          <a:xfrm>
            <a:off x="3905624" y="1290917"/>
            <a:ext cx="1328200" cy="1557617"/>
          </a:xfrm>
          <a:prstGeom prst="rect">
            <a:avLst/>
          </a:prstGeom>
        </p:spPr>
      </p:pic>
      <p:sp>
        <p:nvSpPr>
          <p:cNvPr id="13" name="Text" descr="Text">
            <a:extLst>
              <a:ext uri="{FF2B5EF4-FFF2-40B4-BE49-F238E27FC236}">
                <a16:creationId xmlns:a16="http://schemas.microsoft.com/office/drawing/2014/main" id="{73CED3B5-33C7-894B-9D58-FC396998F4D3}"/>
              </a:ext>
            </a:extLst>
          </p:cNvPr>
          <p:cNvSpPr>
            <a:spLocks noGrp="1"/>
          </p:cNvSpPr>
          <p:nvPr>
            <p:ph type="body" sz="quarter" idx="18"/>
          </p:nvPr>
        </p:nvSpPr>
        <p:spPr>
          <a:xfrm>
            <a:off x="3503712" y="3073400"/>
            <a:ext cx="2222500" cy="3022600"/>
          </a:xfrm>
        </p:spPr>
        <p:txBody>
          <a:bodyPr/>
          <a:lstStyle>
            <a:lvl1pPr>
              <a:defRPr sz="1800"/>
            </a:lvl1pPr>
            <a:lvl2pPr algn="l">
              <a:defRPr sz="1800"/>
            </a:lvl2pPr>
            <a:lvl3pPr marL="180975" indent="-169863">
              <a:tabLst/>
              <a:defRPr/>
            </a:lvl3pPr>
          </a:lstStyle>
          <a:p>
            <a:pPr lvl="0"/>
            <a:r>
              <a:rPr lang="en-US"/>
              <a:t>Click to edit Master text styles</a:t>
            </a:r>
          </a:p>
        </p:txBody>
      </p:sp>
      <p:sp>
        <p:nvSpPr>
          <p:cNvPr id="9" name="background">
            <a:extLst>
              <a:ext uri="{FF2B5EF4-FFF2-40B4-BE49-F238E27FC236}">
                <a16:creationId xmlns:a16="http://schemas.microsoft.com/office/drawing/2014/main" id="{E69AB749-3152-6149-94E2-048594181730}"/>
              </a:ext>
            </a:extLst>
          </p:cNvPr>
          <p:cNvSpPr>
            <a:spLocks noGrp="1"/>
          </p:cNvSpPr>
          <p:nvPr>
            <p:ph type="body" sz="quarter" idx="15" hasCustomPrompt="1"/>
          </p:nvPr>
        </p:nvSpPr>
        <p:spPr>
          <a:xfrm>
            <a:off x="6238800" y="900000"/>
            <a:ext cx="2610000" cy="5220000"/>
          </a:xfrm>
          <a:solidFill>
            <a:srgbClr val="FFCA36"/>
          </a:solidFill>
        </p:spPr>
        <p:txBody>
          <a:bodyPr lIns="180000" tIns="180000" rIns="180000" bIns="180000"/>
          <a:lstStyle>
            <a:lvl1pPr marL="11112" indent="0">
              <a:buNone/>
              <a:defRPr/>
            </a:lvl1pPr>
            <a:lvl2pPr>
              <a:buFontTx/>
              <a:buNone/>
              <a:defRPr/>
            </a:lvl2pPr>
          </a:lstStyle>
          <a:p>
            <a:r>
              <a:rPr lang="en-US" sz="3600" dirty="0">
                <a:latin typeface="Arial" panose="020B0604020202020204" pitchFamily="34" charset="0"/>
                <a:cs typeface="Arial" panose="020B0604020202020204" pitchFamily="34" charset="0"/>
              </a:rPr>
              <a:t>2</a:t>
            </a:r>
          </a:p>
        </p:txBody>
      </p:sp>
      <p:pic>
        <p:nvPicPr>
          <p:cNvPr id="21" name="Picture" descr="Image">
            <a:extLst>
              <a:ext uri="{FF2B5EF4-FFF2-40B4-BE49-F238E27FC236}">
                <a16:creationId xmlns:a16="http://schemas.microsoft.com/office/drawing/2014/main" id="{34669171-BF23-B54C-8D3F-B1C89E122C36}"/>
              </a:ext>
            </a:extLst>
          </p:cNvPr>
          <p:cNvPicPr>
            <a:picLocks noChangeAspect="1"/>
          </p:cNvPicPr>
          <p:nvPr/>
        </p:nvPicPr>
        <p:blipFill>
          <a:blip r:embed="rId2"/>
          <a:stretch>
            <a:fillRect/>
          </a:stretch>
        </p:blipFill>
        <p:spPr>
          <a:xfrm>
            <a:off x="6960096" y="1292400"/>
            <a:ext cx="1328200" cy="1557617"/>
          </a:xfrm>
          <a:prstGeom prst="rect">
            <a:avLst/>
          </a:prstGeom>
        </p:spPr>
      </p:pic>
      <p:sp>
        <p:nvSpPr>
          <p:cNvPr id="14" name="Text" descr="Text">
            <a:extLst>
              <a:ext uri="{FF2B5EF4-FFF2-40B4-BE49-F238E27FC236}">
                <a16:creationId xmlns:a16="http://schemas.microsoft.com/office/drawing/2014/main" id="{87F3A240-3369-0145-B540-5A60FA0848EA}"/>
              </a:ext>
            </a:extLst>
          </p:cNvPr>
          <p:cNvSpPr>
            <a:spLocks noGrp="1"/>
          </p:cNvSpPr>
          <p:nvPr>
            <p:ph type="body" sz="quarter" idx="19"/>
          </p:nvPr>
        </p:nvSpPr>
        <p:spPr>
          <a:xfrm>
            <a:off x="6456040" y="3073400"/>
            <a:ext cx="2222500" cy="3022600"/>
          </a:xfrm>
        </p:spPr>
        <p:txBody>
          <a:bodyPr/>
          <a:lstStyle>
            <a:lvl1pPr>
              <a:defRPr sz="1800"/>
            </a:lvl1pPr>
            <a:lvl2pPr algn="l">
              <a:defRPr sz="1800"/>
            </a:lvl2pPr>
            <a:lvl3pPr marL="180975" indent="-169863">
              <a:tabLst/>
              <a:defRPr/>
            </a:lvl3pPr>
          </a:lstStyle>
          <a:p>
            <a:pPr lvl="0"/>
            <a:r>
              <a:rPr lang="en-US"/>
              <a:t>Click to edit Master text styles</a:t>
            </a:r>
          </a:p>
        </p:txBody>
      </p:sp>
      <p:sp>
        <p:nvSpPr>
          <p:cNvPr id="10" name="background">
            <a:extLst>
              <a:ext uri="{FF2B5EF4-FFF2-40B4-BE49-F238E27FC236}">
                <a16:creationId xmlns:a16="http://schemas.microsoft.com/office/drawing/2014/main" id="{F708712F-D0E9-B94A-A9B7-F258F0F10A73}"/>
              </a:ext>
            </a:extLst>
          </p:cNvPr>
          <p:cNvSpPr>
            <a:spLocks noGrp="1"/>
          </p:cNvSpPr>
          <p:nvPr>
            <p:ph type="body" sz="quarter" idx="16" hasCustomPrompt="1"/>
          </p:nvPr>
        </p:nvSpPr>
        <p:spPr>
          <a:xfrm>
            <a:off x="9190800" y="900000"/>
            <a:ext cx="2610000" cy="5220000"/>
          </a:xfrm>
          <a:solidFill>
            <a:srgbClr val="FFCA36"/>
          </a:solidFill>
        </p:spPr>
        <p:txBody>
          <a:bodyPr lIns="180000" tIns="180000" rIns="180000" bIns="180000"/>
          <a:lstStyle>
            <a:lvl1pPr marL="11112" indent="0">
              <a:buNone/>
              <a:defRPr/>
            </a:lvl1pPr>
            <a:lvl2pPr>
              <a:buFontTx/>
              <a:buNone/>
              <a:defRPr/>
            </a:lvl2pPr>
          </a:lstStyle>
          <a:p>
            <a:r>
              <a:rPr lang="en-US" sz="3600" dirty="0">
                <a:latin typeface="Arial" panose="020B0604020202020204" pitchFamily="34" charset="0"/>
                <a:cs typeface="Arial" panose="020B0604020202020204" pitchFamily="34" charset="0"/>
              </a:rPr>
              <a:t>3</a:t>
            </a:r>
          </a:p>
        </p:txBody>
      </p:sp>
      <p:pic>
        <p:nvPicPr>
          <p:cNvPr id="22" name="Picture" descr="Image">
            <a:extLst>
              <a:ext uri="{FF2B5EF4-FFF2-40B4-BE49-F238E27FC236}">
                <a16:creationId xmlns:a16="http://schemas.microsoft.com/office/drawing/2014/main" id="{8073F21E-F4EF-B246-B7E8-4FA799EC37BA}"/>
              </a:ext>
            </a:extLst>
          </p:cNvPr>
          <p:cNvPicPr>
            <a:picLocks noChangeAspect="1"/>
          </p:cNvPicPr>
          <p:nvPr/>
        </p:nvPicPr>
        <p:blipFill>
          <a:blip r:embed="rId2"/>
          <a:stretch>
            <a:fillRect/>
          </a:stretch>
        </p:blipFill>
        <p:spPr>
          <a:xfrm>
            <a:off x="9840416" y="1290917"/>
            <a:ext cx="1328200" cy="1557617"/>
          </a:xfrm>
          <a:prstGeom prst="rect">
            <a:avLst/>
          </a:prstGeom>
        </p:spPr>
      </p:pic>
      <p:sp>
        <p:nvSpPr>
          <p:cNvPr id="16" name="Text" descr="Text">
            <a:extLst>
              <a:ext uri="{FF2B5EF4-FFF2-40B4-BE49-F238E27FC236}">
                <a16:creationId xmlns:a16="http://schemas.microsoft.com/office/drawing/2014/main" id="{5387EEB0-9F43-E241-9EDB-010FB36582B4}"/>
              </a:ext>
            </a:extLst>
          </p:cNvPr>
          <p:cNvSpPr>
            <a:spLocks noGrp="1"/>
          </p:cNvSpPr>
          <p:nvPr>
            <p:ph type="body" sz="quarter" idx="21"/>
          </p:nvPr>
        </p:nvSpPr>
        <p:spPr>
          <a:xfrm>
            <a:off x="9408368" y="3068960"/>
            <a:ext cx="2222500" cy="3022600"/>
          </a:xfrm>
        </p:spPr>
        <p:txBody>
          <a:bodyPr/>
          <a:lstStyle>
            <a:lvl1pPr>
              <a:defRPr sz="1800"/>
            </a:lvl1pPr>
            <a:lvl2pPr algn="l">
              <a:defRPr sz="1800"/>
            </a:lvl2pPr>
            <a:lvl3pPr marL="180975" indent="-169863">
              <a:tabLst/>
              <a:defRPr/>
            </a:lvl3pPr>
          </a:lstStyle>
          <a:p>
            <a:pPr lvl="0"/>
            <a:r>
              <a:rPr lang="en-US"/>
              <a:t>Click to edit Master text styles</a:t>
            </a:r>
          </a:p>
        </p:txBody>
      </p:sp>
      <p:sp>
        <p:nvSpPr>
          <p:cNvPr id="3" name="Date Placeholder 2">
            <a:extLst>
              <a:ext uri="{FF2B5EF4-FFF2-40B4-BE49-F238E27FC236}">
                <a16:creationId xmlns:a16="http://schemas.microsoft.com/office/drawing/2014/main" id="{26373E51-46F8-B446-A241-A5395388A9EB}"/>
              </a:ext>
            </a:extLst>
          </p:cNvPr>
          <p:cNvSpPr>
            <a:spLocks noGrp="1"/>
          </p:cNvSpPr>
          <p:nvPr>
            <p:ph type="dt" sz="half" idx="10"/>
          </p:nvPr>
        </p:nvSpPr>
        <p:spPr/>
        <p:txBody>
          <a:bodyPr/>
          <a:lstStyle/>
          <a:p>
            <a:fld id="{427D32D6-4A76-4AB6-A31C-8FB8C0C521EC}" type="datetimeFigureOut">
              <a:rPr lang="en-GB" smtClean="0"/>
              <a:t>29/08/2024</a:t>
            </a:fld>
            <a:endParaRPr lang="en-GB"/>
          </a:p>
        </p:txBody>
      </p:sp>
      <p:sp>
        <p:nvSpPr>
          <p:cNvPr id="4" name="Footer Placeholder 3">
            <a:extLst>
              <a:ext uri="{FF2B5EF4-FFF2-40B4-BE49-F238E27FC236}">
                <a16:creationId xmlns:a16="http://schemas.microsoft.com/office/drawing/2014/main" id="{B8BCFD4B-BF38-E841-868E-C9F3BBC7265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B688DCC-68B7-D349-B50E-BEE3CC1D87CA}"/>
              </a:ext>
            </a:extLst>
          </p:cNvPr>
          <p:cNvSpPr>
            <a:spLocks noGrp="1"/>
          </p:cNvSpPr>
          <p:nvPr>
            <p:ph type="sldNum" sz="quarter" idx="12"/>
          </p:nvPr>
        </p:nvSpPr>
        <p:spPr/>
        <p:txBody>
          <a:bodyPr/>
          <a:lstStyle/>
          <a:p>
            <a:fld id="{FF932D58-9579-4CAD-87BC-D996F9D2A631}" type="slidenum">
              <a:rPr lang="en-GB" smtClean="0"/>
              <a:t>‹#›</a:t>
            </a:fld>
            <a:endParaRPr lang="en-GB"/>
          </a:p>
        </p:txBody>
      </p:sp>
    </p:spTree>
    <p:extLst>
      <p:ext uri="{BB962C8B-B14F-4D97-AF65-F5344CB8AC3E}">
        <p14:creationId xmlns:p14="http://schemas.microsoft.com/office/powerpoint/2010/main" val="36508823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UCL two column Image">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5400000" cy="2325802"/>
          </a:xfrm>
        </p:spPr>
        <p:txBody>
          <a:bodyPr/>
          <a:lstStyle>
            <a:lvl1pPr>
              <a:defRPr sz="3600" b="0"/>
            </a:lvl1pPr>
          </a:lstStyle>
          <a:p>
            <a:pPr lvl="0"/>
            <a:r>
              <a:rPr lang="en-GB" dirty="0"/>
              <a:t>Heading</a:t>
            </a:r>
          </a:p>
        </p:txBody>
      </p:sp>
      <p:sp>
        <p:nvSpPr>
          <p:cNvPr id="11" name="Text" descr="Text">
            <a:extLst>
              <a:ext uri="{FF2B5EF4-FFF2-40B4-BE49-F238E27FC236}">
                <a16:creationId xmlns:a16="http://schemas.microsoft.com/office/drawing/2014/main" id="{96CC15FA-5D3D-604E-8882-80A2838906CB}"/>
              </a:ext>
            </a:extLst>
          </p:cNvPr>
          <p:cNvSpPr>
            <a:spLocks noGrp="1"/>
          </p:cNvSpPr>
          <p:nvPr>
            <p:ph type="body" sz="quarter" idx="13"/>
          </p:nvPr>
        </p:nvSpPr>
        <p:spPr>
          <a:xfrm>
            <a:off x="360000" y="3618500"/>
            <a:ext cx="5399088" cy="2617200"/>
          </a:xfrm>
        </p:spPr>
        <p:txBody>
          <a:bodyPr/>
          <a:lstStyle>
            <a:lvl1pPr marL="180975" marR="0" indent="-18097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1800"/>
            </a:lvl1pPr>
          </a:lstStyle>
          <a:p>
            <a:pPr lvl="0"/>
            <a:r>
              <a:rPr lang="en-US"/>
              <a:t>Click to edit Master text styles</a:t>
            </a:r>
          </a:p>
        </p:txBody>
      </p:sp>
      <p:sp>
        <p:nvSpPr>
          <p:cNvPr id="7" name="Picture" descr="Image">
            <a:extLst>
              <a:ext uri="{FF2B5EF4-FFF2-40B4-BE49-F238E27FC236}">
                <a16:creationId xmlns:a16="http://schemas.microsoft.com/office/drawing/2014/main" id="{C443FA27-F0DB-1840-998D-206100BED38F}"/>
              </a:ext>
            </a:extLst>
          </p:cNvPr>
          <p:cNvSpPr>
            <a:spLocks noGrp="1"/>
          </p:cNvSpPr>
          <p:nvPr>
            <p:ph type="pic" sz="quarter" idx="18" hasCustomPrompt="1"/>
          </p:nvPr>
        </p:nvSpPr>
        <p:spPr>
          <a:xfrm>
            <a:off x="5940000" y="900000"/>
            <a:ext cx="5400000" cy="5344683"/>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fld id="{427D32D6-4A76-4AB6-A31C-8FB8C0C521EC}" type="datetimeFigureOut">
              <a:rPr lang="en-GB" smtClean="0"/>
              <a:t>29/08/2024</a:t>
            </a:fld>
            <a:endParaRPr lang="en-GB"/>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fld id="{FF932D58-9579-4CAD-87BC-D996F9D2A631}" type="slidenum">
              <a:rPr lang="en-GB" smtClean="0"/>
              <a:t>‹#›</a:t>
            </a:fld>
            <a:endParaRPr lang="en-GB"/>
          </a:p>
        </p:txBody>
      </p:sp>
    </p:spTree>
    <p:extLst>
      <p:ext uri="{BB962C8B-B14F-4D97-AF65-F5344CB8AC3E}">
        <p14:creationId xmlns:p14="http://schemas.microsoft.com/office/powerpoint/2010/main" val="32868018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UCL three column image">
    <p:spTree>
      <p:nvGrpSpPr>
        <p:cNvPr id="1" name=""/>
        <p:cNvGrpSpPr/>
        <p:nvPr/>
      </p:nvGrpSpPr>
      <p:grpSpPr>
        <a:xfrm>
          <a:off x="0" y="0"/>
          <a:ext cx="0" cy="0"/>
          <a:chOff x="0" y="0"/>
          <a:chExt cx="0" cy="0"/>
        </a:xfrm>
      </p:grpSpPr>
      <p:sp>
        <p:nvSpPr>
          <p:cNvPr id="12" name="Picture" descr="Image">
            <a:extLst>
              <a:ext uri="{FF2B5EF4-FFF2-40B4-BE49-F238E27FC236}">
                <a16:creationId xmlns:a16="http://schemas.microsoft.com/office/drawing/2014/main" id="{935F83AB-29A1-EF49-B6EC-5214A87545D5}"/>
              </a:ext>
            </a:extLst>
          </p:cNvPr>
          <p:cNvSpPr>
            <a:spLocks noGrp="1"/>
          </p:cNvSpPr>
          <p:nvPr>
            <p:ph type="pic" sz="quarter" idx="16" hasCustomPrompt="1"/>
          </p:nvPr>
        </p:nvSpPr>
        <p:spPr>
          <a:xfrm>
            <a:off x="360000" y="900000"/>
            <a:ext cx="3420000" cy="2880000"/>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8" name="Text" descr="Text">
            <a:extLst>
              <a:ext uri="{FF2B5EF4-FFF2-40B4-BE49-F238E27FC236}">
                <a16:creationId xmlns:a16="http://schemas.microsoft.com/office/drawing/2014/main" id="{83D66963-CB2B-4B4F-BCF3-CFD7FD192F0F}"/>
              </a:ext>
            </a:extLst>
          </p:cNvPr>
          <p:cNvSpPr>
            <a:spLocks noGrp="1"/>
          </p:cNvSpPr>
          <p:nvPr>
            <p:ph type="body" sz="quarter" idx="13"/>
          </p:nvPr>
        </p:nvSpPr>
        <p:spPr>
          <a:xfrm>
            <a:off x="360000" y="4017600"/>
            <a:ext cx="3420000" cy="2304000"/>
          </a:xfrm>
        </p:spPr>
        <p:txBody>
          <a:bodyPr/>
          <a:lstStyle>
            <a:lvl1pPr marL="180975" indent="-169863">
              <a:tabLst/>
              <a:defRPr sz="1800"/>
            </a:lvl1pPr>
          </a:lstStyle>
          <a:p>
            <a:pPr lvl="0"/>
            <a:r>
              <a:rPr lang="en-US"/>
              <a:t>Click to edit Master text styles</a:t>
            </a:r>
          </a:p>
        </p:txBody>
      </p:sp>
      <p:sp>
        <p:nvSpPr>
          <p:cNvPr id="13" name="Picture" descr="Image">
            <a:extLst>
              <a:ext uri="{FF2B5EF4-FFF2-40B4-BE49-F238E27FC236}">
                <a16:creationId xmlns:a16="http://schemas.microsoft.com/office/drawing/2014/main" id="{E95E3DE4-2C02-DF4D-871A-130A912A3EB7}"/>
              </a:ext>
            </a:extLst>
          </p:cNvPr>
          <p:cNvSpPr>
            <a:spLocks noGrp="1"/>
          </p:cNvSpPr>
          <p:nvPr>
            <p:ph type="pic" sz="quarter" idx="17" hasCustomPrompt="1"/>
          </p:nvPr>
        </p:nvSpPr>
        <p:spPr>
          <a:xfrm>
            <a:off x="4295800" y="900000"/>
            <a:ext cx="3420000" cy="2880000"/>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10" name="Text" descr="Text">
            <a:extLst>
              <a:ext uri="{FF2B5EF4-FFF2-40B4-BE49-F238E27FC236}">
                <a16:creationId xmlns:a16="http://schemas.microsoft.com/office/drawing/2014/main" id="{F7085F07-56B0-4443-841E-8375628232BD}"/>
              </a:ext>
            </a:extLst>
          </p:cNvPr>
          <p:cNvSpPr>
            <a:spLocks noGrp="1"/>
          </p:cNvSpPr>
          <p:nvPr>
            <p:ph type="body" sz="quarter" idx="14"/>
          </p:nvPr>
        </p:nvSpPr>
        <p:spPr>
          <a:xfrm>
            <a:off x="4320000" y="4017600"/>
            <a:ext cx="3420000" cy="2304000"/>
          </a:xfrm>
        </p:spPr>
        <p:txBody>
          <a:bodyPr/>
          <a:lstStyle>
            <a:lvl1pPr marL="180975" indent="-169863">
              <a:tabLst/>
              <a:defRPr sz="1800"/>
            </a:lvl1pPr>
          </a:lstStyle>
          <a:p>
            <a:pPr lvl="0"/>
            <a:r>
              <a:rPr lang="en-US"/>
              <a:t>Click to edit Master text styles</a:t>
            </a:r>
          </a:p>
        </p:txBody>
      </p:sp>
      <p:sp>
        <p:nvSpPr>
          <p:cNvPr id="15" name="Picture" descr="Image">
            <a:extLst>
              <a:ext uri="{FF2B5EF4-FFF2-40B4-BE49-F238E27FC236}">
                <a16:creationId xmlns:a16="http://schemas.microsoft.com/office/drawing/2014/main" id="{08A0AD7D-724B-E44B-89BE-D93B46E6BC83}"/>
              </a:ext>
            </a:extLst>
          </p:cNvPr>
          <p:cNvSpPr>
            <a:spLocks noGrp="1"/>
          </p:cNvSpPr>
          <p:nvPr>
            <p:ph type="pic" sz="quarter" idx="18" hasCustomPrompt="1"/>
          </p:nvPr>
        </p:nvSpPr>
        <p:spPr>
          <a:xfrm>
            <a:off x="8256240" y="900000"/>
            <a:ext cx="3420000" cy="2880000"/>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11" name="Text" descr="Text">
            <a:extLst>
              <a:ext uri="{FF2B5EF4-FFF2-40B4-BE49-F238E27FC236}">
                <a16:creationId xmlns:a16="http://schemas.microsoft.com/office/drawing/2014/main" id="{BB07EA65-C349-F04B-BF09-CC2483489C50}"/>
              </a:ext>
            </a:extLst>
          </p:cNvPr>
          <p:cNvSpPr>
            <a:spLocks noGrp="1"/>
          </p:cNvSpPr>
          <p:nvPr>
            <p:ph type="body" sz="quarter" idx="15"/>
          </p:nvPr>
        </p:nvSpPr>
        <p:spPr>
          <a:xfrm>
            <a:off x="8280218" y="4017600"/>
            <a:ext cx="3420000" cy="2304000"/>
          </a:xfrm>
        </p:spPr>
        <p:txBody>
          <a:bodyPr/>
          <a:lstStyle>
            <a:lvl1pPr marL="180975" indent="-169863">
              <a:tabLst/>
              <a:defRPr sz="1800"/>
            </a:lvl1pPr>
          </a:lstStyle>
          <a:p>
            <a:pPr lvl="0"/>
            <a:r>
              <a:rPr lang="en-US"/>
              <a:t>Click to 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fld id="{427D32D6-4A76-4AB6-A31C-8FB8C0C521EC}" type="datetimeFigureOut">
              <a:rPr lang="en-GB" smtClean="0"/>
              <a:t>29/08/2024</a:t>
            </a:fld>
            <a:endParaRPr lang="en-GB"/>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fld id="{FF932D58-9579-4CAD-87BC-D996F9D2A631}" type="slidenum">
              <a:rPr lang="en-GB" smtClean="0"/>
              <a:t>‹#›</a:t>
            </a:fld>
            <a:endParaRPr lang="en-GB"/>
          </a:p>
        </p:txBody>
      </p:sp>
    </p:spTree>
    <p:extLst>
      <p:ext uri="{BB962C8B-B14F-4D97-AF65-F5344CB8AC3E}">
        <p14:creationId xmlns:p14="http://schemas.microsoft.com/office/powerpoint/2010/main" val="35696039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UCL Table">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11" name="Table" descr="Text / Table">
            <a:extLst>
              <a:ext uri="{FF2B5EF4-FFF2-40B4-BE49-F238E27FC236}">
                <a16:creationId xmlns:a16="http://schemas.microsoft.com/office/drawing/2014/main" id="{4DEFD8C9-6C2B-9C49-9F6F-5A35A2B747AF}"/>
              </a:ext>
            </a:extLst>
          </p:cNvPr>
          <p:cNvSpPr>
            <a:spLocks noGrp="1"/>
          </p:cNvSpPr>
          <p:nvPr>
            <p:ph type="tbl" sz="quarter" idx="14" hasCustomPrompt="1"/>
          </p:nvPr>
        </p:nvSpPr>
        <p:spPr>
          <a:xfrm>
            <a:off x="360363" y="2286001"/>
            <a:ext cx="11553825" cy="4073524"/>
          </a:xfrm>
        </p:spPr>
        <p:txBody>
          <a:bodyPr/>
          <a:lstStyle/>
          <a:p>
            <a:r>
              <a:rPr lang="en-GB" dirty="0"/>
              <a:t>Click to add table</a:t>
            </a:r>
            <a:endParaRPr lang="en-US" dirty="0"/>
          </a:p>
        </p:txBody>
      </p:sp>
      <p:sp>
        <p:nvSpPr>
          <p:cNvPr id="8" name="Text">
            <a:extLst>
              <a:ext uri="{FF2B5EF4-FFF2-40B4-BE49-F238E27FC236}">
                <a16:creationId xmlns:a16="http://schemas.microsoft.com/office/drawing/2014/main" id="{D31E44D0-02C4-914B-B5F4-F5B0F5862CBB}"/>
              </a:ext>
            </a:extLst>
          </p:cNvPr>
          <p:cNvSpPr>
            <a:spLocks noGrp="1"/>
          </p:cNvSpPr>
          <p:nvPr>
            <p:ph type="body" sz="quarter" idx="15"/>
          </p:nvPr>
        </p:nvSpPr>
        <p:spPr>
          <a:xfrm>
            <a:off x="9366454" y="2414430"/>
            <a:ext cx="2557322" cy="2623913"/>
          </a:xfrm>
        </p:spPr>
        <p:txBody>
          <a:bodyPr/>
          <a:lstStyle>
            <a:lvl1pPr marL="180975" indent="-169863">
              <a:tabLst/>
              <a:defRPr sz="1800"/>
            </a:lvl1pPr>
          </a:lstStyle>
          <a:p>
            <a:pPr lvl="0"/>
            <a:r>
              <a:rPr lang="en-US"/>
              <a:t>Click to 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fld id="{427D32D6-4A76-4AB6-A31C-8FB8C0C521EC}" type="datetimeFigureOut">
              <a:rPr lang="en-GB" smtClean="0"/>
              <a:t>29/08/2024</a:t>
            </a:fld>
            <a:endParaRPr lang="en-GB"/>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fld id="{FF932D58-9579-4CAD-87BC-D996F9D2A631}" type="slidenum">
              <a:rPr lang="en-GB" smtClean="0"/>
              <a:t>‹#›</a:t>
            </a:fld>
            <a:endParaRPr lang="en-GB"/>
          </a:p>
        </p:txBody>
      </p:sp>
    </p:spTree>
    <p:extLst>
      <p:ext uri="{BB962C8B-B14F-4D97-AF65-F5344CB8AC3E}">
        <p14:creationId xmlns:p14="http://schemas.microsoft.com/office/powerpoint/2010/main" val="16740736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UCL Table 2">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7" name="Table" descr="Text / Table">
            <a:extLst>
              <a:ext uri="{FF2B5EF4-FFF2-40B4-BE49-F238E27FC236}">
                <a16:creationId xmlns:a16="http://schemas.microsoft.com/office/drawing/2014/main" id="{01422A73-1E05-8B44-93EA-70AD3FCEEC9E}"/>
              </a:ext>
            </a:extLst>
          </p:cNvPr>
          <p:cNvSpPr>
            <a:spLocks noGrp="1"/>
          </p:cNvSpPr>
          <p:nvPr>
            <p:ph type="tbl" sz="quarter" idx="14" hasCustomPrompt="1"/>
          </p:nvPr>
        </p:nvSpPr>
        <p:spPr>
          <a:xfrm>
            <a:off x="360363" y="2286001"/>
            <a:ext cx="11553825" cy="4073524"/>
          </a:xfrm>
        </p:spPr>
        <p:txBody>
          <a:bodyPr/>
          <a:lstStyle/>
          <a:p>
            <a:r>
              <a:rPr lang="en-GB" dirty="0"/>
              <a:t>Click to add table</a:t>
            </a:r>
            <a:endParaRPr lang="en-US" dirty="0"/>
          </a:p>
        </p:txBody>
      </p:sp>
      <p:sp>
        <p:nvSpPr>
          <p:cNvPr id="9" name="Text">
            <a:extLst>
              <a:ext uri="{FF2B5EF4-FFF2-40B4-BE49-F238E27FC236}">
                <a16:creationId xmlns:a16="http://schemas.microsoft.com/office/drawing/2014/main" id="{AD015BAE-CDFB-0848-8398-8E01CAEBAAEC}"/>
              </a:ext>
            </a:extLst>
          </p:cNvPr>
          <p:cNvSpPr>
            <a:spLocks noGrp="1"/>
          </p:cNvSpPr>
          <p:nvPr>
            <p:ph type="body" sz="quarter" idx="13"/>
          </p:nvPr>
        </p:nvSpPr>
        <p:spPr>
          <a:xfrm>
            <a:off x="360000" y="3451091"/>
            <a:ext cx="2610000" cy="2894291"/>
          </a:xfrm>
          <a:noFill/>
        </p:spPr>
        <p:txBody>
          <a:bodyPr lIns="0" tIns="0" rIns="0" bIns="0"/>
          <a:lstStyle>
            <a:lvl1pPr>
              <a:defRPr sz="1800"/>
            </a:lvl1pPr>
            <a:lvl2pPr>
              <a:buFontTx/>
              <a:buNone/>
              <a:defRPr/>
            </a:lvl2pPr>
          </a:lstStyle>
          <a:p>
            <a:pPr lvl="0"/>
            <a:r>
              <a:rPr lang="en-US"/>
              <a:t>Click to 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fld id="{427D32D6-4A76-4AB6-A31C-8FB8C0C521EC}" type="datetimeFigureOut">
              <a:rPr lang="en-GB" smtClean="0"/>
              <a:t>29/08/2024</a:t>
            </a:fld>
            <a:endParaRPr lang="en-GB"/>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fld id="{FF932D58-9579-4CAD-87BC-D996F9D2A631}" type="slidenum">
              <a:rPr lang="en-GB" smtClean="0"/>
              <a:t>‹#›</a:t>
            </a:fld>
            <a:endParaRPr lang="en-GB"/>
          </a:p>
        </p:txBody>
      </p:sp>
    </p:spTree>
    <p:extLst>
      <p:ext uri="{BB962C8B-B14F-4D97-AF65-F5344CB8AC3E}">
        <p14:creationId xmlns:p14="http://schemas.microsoft.com/office/powerpoint/2010/main" val="17065891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UCL Contact 2 column ">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GB" dirty="0"/>
              <a:t>Useful links &amp; contact details</a:t>
            </a:r>
            <a:endParaRPr lang="en-US" dirty="0"/>
          </a:p>
        </p:txBody>
      </p:sp>
      <p:sp>
        <p:nvSpPr>
          <p:cNvPr id="21" name="Text" descr="Text">
            <a:extLst>
              <a:ext uri="{FF2B5EF4-FFF2-40B4-BE49-F238E27FC236}">
                <a16:creationId xmlns:a16="http://schemas.microsoft.com/office/drawing/2014/main" id="{82579D70-1A08-DC42-8CE8-ACA8360A7F42}"/>
              </a:ext>
            </a:extLst>
          </p:cNvPr>
          <p:cNvSpPr>
            <a:spLocks noGrp="1"/>
          </p:cNvSpPr>
          <p:nvPr>
            <p:ph type="body" sz="quarter" idx="13"/>
          </p:nvPr>
        </p:nvSpPr>
        <p:spPr>
          <a:xfrm>
            <a:off x="360000" y="2412000"/>
            <a:ext cx="5399088" cy="3600000"/>
          </a:xfrm>
        </p:spPr>
        <p:txBody>
          <a:bodyPr/>
          <a:lstStyle>
            <a:lvl1pPr marL="180975" indent="-169863">
              <a:tabLst/>
              <a:defRPr sz="2400">
                <a:latin typeface="+mn-lt"/>
              </a:defRPr>
            </a:lvl1pPr>
          </a:lstStyle>
          <a:p>
            <a:pPr lvl="0"/>
            <a:r>
              <a:rPr lang="en-US"/>
              <a:t>Click to edit Master text styles</a:t>
            </a:r>
          </a:p>
        </p:txBody>
      </p:sp>
      <p:sp>
        <p:nvSpPr>
          <p:cNvPr id="22" name="Text" descr="Text">
            <a:extLst>
              <a:ext uri="{FF2B5EF4-FFF2-40B4-BE49-F238E27FC236}">
                <a16:creationId xmlns:a16="http://schemas.microsoft.com/office/drawing/2014/main" id="{82B359B7-CB0C-544C-88EE-891FC732EECE}"/>
              </a:ext>
            </a:extLst>
          </p:cNvPr>
          <p:cNvSpPr>
            <a:spLocks noGrp="1"/>
          </p:cNvSpPr>
          <p:nvPr>
            <p:ph type="body" sz="quarter" idx="14"/>
          </p:nvPr>
        </p:nvSpPr>
        <p:spPr>
          <a:xfrm>
            <a:off x="5940000" y="2412000"/>
            <a:ext cx="5399088" cy="3600000"/>
          </a:xfrm>
        </p:spPr>
        <p:txBody>
          <a:bodyPr/>
          <a:lstStyle>
            <a:lvl1pPr marL="180975" indent="-169863">
              <a:tabLst/>
              <a:defRPr sz="2400">
                <a:latin typeface="+mn-lt"/>
              </a:defRPr>
            </a:lvl1pPr>
          </a:lstStyle>
          <a:p>
            <a:pPr lvl="0"/>
            <a:r>
              <a:rPr lang="en-US" sz="2400">
                <a:latin typeface="Arial" panose="020B0604020202020204" pitchFamily="34" charset="0"/>
                <a:cs typeface="Arial" panose="020B0604020202020204" pitchFamily="34" charset="0"/>
              </a:rPr>
              <a:t>Click to 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fld id="{427D32D6-4A76-4AB6-A31C-8FB8C0C521EC}" type="datetimeFigureOut">
              <a:rPr lang="en-GB" smtClean="0"/>
              <a:t>29/08/2024</a:t>
            </a:fld>
            <a:endParaRPr lang="en-GB"/>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fld id="{FF932D58-9579-4CAD-87BC-D996F9D2A631}" type="slidenum">
              <a:rPr lang="en-GB" smtClean="0"/>
              <a:t>‹#›</a:t>
            </a:fld>
            <a:endParaRPr lang="en-GB"/>
          </a:p>
        </p:txBody>
      </p:sp>
    </p:spTree>
    <p:extLst>
      <p:ext uri="{BB962C8B-B14F-4D97-AF65-F5344CB8AC3E}">
        <p14:creationId xmlns:p14="http://schemas.microsoft.com/office/powerpoint/2010/main" val="3577684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UCL Title slide 3">
    <p:spTree>
      <p:nvGrpSpPr>
        <p:cNvPr id="1" name=""/>
        <p:cNvGrpSpPr/>
        <p:nvPr/>
      </p:nvGrpSpPr>
      <p:grpSpPr>
        <a:xfrm>
          <a:off x="0" y="0"/>
          <a:ext cx="0" cy="0"/>
          <a:chOff x="0" y="0"/>
          <a:chExt cx="0" cy="0"/>
        </a:xfrm>
      </p:grpSpPr>
      <p:sp>
        <p:nvSpPr>
          <p:cNvPr id="13" name="Background">
            <a:extLst>
              <a:ext uri="{FF2B5EF4-FFF2-40B4-BE49-F238E27FC236}">
                <a16:creationId xmlns:a16="http://schemas.microsoft.com/office/drawing/2014/main" id="{7E0FC6D2-4499-5C4C-8C93-C7590708B796}"/>
              </a:ext>
            </a:extLst>
          </p:cNvPr>
          <p:cNvSpPr/>
          <p:nvPr/>
        </p:nvSpPr>
        <p:spPr>
          <a:xfrm>
            <a:off x="0" y="0"/>
            <a:ext cx="12192000" cy="142503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descr="Image">
            <a:extLst>
              <a:ext uri="{FF2B5EF4-FFF2-40B4-BE49-F238E27FC236}">
                <a16:creationId xmlns:a16="http://schemas.microsoft.com/office/drawing/2014/main" id="{D7C34FC0-F8B1-D041-9578-733D7F3C687D}"/>
              </a:ext>
            </a:extLst>
          </p:cNvPr>
          <p:cNvSpPr>
            <a:spLocks noGrp="1"/>
          </p:cNvSpPr>
          <p:nvPr>
            <p:ph type="pic" sz="quarter" idx="12" hasCustomPrompt="1"/>
          </p:nvPr>
        </p:nvSpPr>
        <p:spPr>
          <a:xfrm>
            <a:off x="0" y="1440000"/>
            <a:ext cx="12192000" cy="5421086"/>
          </a:xfrm>
          <a:ln>
            <a:noFill/>
          </a:ln>
        </p:spPr>
        <p:txBody>
          <a:bodyPr anchor="b" anchorCtr="0"/>
          <a:lstStyle>
            <a:lvl1pPr marL="11112" indent="0" algn="ctr">
              <a:buNone/>
              <a:defRPr sz="2400"/>
            </a:lvl1pPr>
          </a:lstStyle>
          <a:p>
            <a:r>
              <a:rPr lang="en-GB" dirty="0"/>
              <a:t>Click to add picture</a:t>
            </a:r>
            <a:br>
              <a:rPr lang="en-GB" dirty="0"/>
            </a:br>
            <a:endParaRPr lang="en-GB" dirty="0"/>
          </a:p>
          <a:p>
            <a:endParaRPr lang="en-US" dirty="0"/>
          </a:p>
          <a:p>
            <a:endParaRPr lang="en-US" dirty="0"/>
          </a:p>
          <a:p>
            <a:endParaRPr lang="en-US" dirty="0"/>
          </a:p>
        </p:txBody>
      </p:sp>
      <p:sp>
        <p:nvSpPr>
          <p:cNvPr id="10" name="Main Headline" descr="Headline">
            <a:extLst>
              <a:ext uri="{FF2B5EF4-FFF2-40B4-BE49-F238E27FC236}">
                <a16:creationId xmlns:a16="http://schemas.microsoft.com/office/drawing/2014/main" id="{5F848594-69CD-DA4E-BB25-23F671A7C1BC}"/>
              </a:ext>
            </a:extLst>
          </p:cNvPr>
          <p:cNvSpPr>
            <a:spLocks noGrp="1"/>
          </p:cNvSpPr>
          <p:nvPr>
            <p:ph type="title" hasCustomPrompt="1"/>
          </p:nvPr>
        </p:nvSpPr>
        <p:spPr>
          <a:xfrm>
            <a:off x="0" y="1549105"/>
            <a:ext cx="7560000" cy="2340000"/>
          </a:xfrm>
          <a:solidFill>
            <a:srgbClr val="FFFFFF"/>
          </a:solidFill>
        </p:spPr>
        <p:txBody>
          <a:bodyPr lIns="360000" tIns="180000"/>
          <a:lstStyle>
            <a:lvl1pPr>
              <a:defRPr baseline="0">
                <a:solidFill>
                  <a:srgbClr val="000000"/>
                </a:solidFill>
              </a:defRPr>
            </a:lvl1pPr>
          </a:lstStyle>
          <a:p>
            <a:r>
              <a:rPr lang="en-US" dirty="0"/>
              <a:t>Main headline,</a:t>
            </a:r>
            <a:br>
              <a:rPr lang="en-US" dirty="0"/>
            </a:br>
            <a:r>
              <a:rPr lang="en-US" dirty="0"/>
              <a:t>Arial 44pt bold</a:t>
            </a:r>
          </a:p>
        </p:txBody>
      </p:sp>
      <p:sp>
        <p:nvSpPr>
          <p:cNvPr id="5" name="Sub Heading" descr="Sub heading">
            <a:extLst>
              <a:ext uri="{FF2B5EF4-FFF2-40B4-BE49-F238E27FC236}">
                <a16:creationId xmlns:a16="http://schemas.microsoft.com/office/drawing/2014/main" id="{D5AB2EC5-97D3-8D44-BB0B-9125E87D1F9D}"/>
              </a:ext>
            </a:extLst>
          </p:cNvPr>
          <p:cNvSpPr>
            <a:spLocks noGrp="1"/>
          </p:cNvSpPr>
          <p:nvPr>
            <p:ph type="body" sz="quarter" idx="11"/>
          </p:nvPr>
        </p:nvSpPr>
        <p:spPr>
          <a:xfrm>
            <a:off x="359999" y="3239999"/>
            <a:ext cx="6840000" cy="651777"/>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sz="3600" baseline="0">
                <a:solidFill>
                  <a:schemeClr val="tx1"/>
                </a:solidFill>
                <a:latin typeface="Arial" panose="020B0604020202020204" pitchFamily="34" charset="0"/>
                <a:cs typeface="Arial" panose="020B0604020202020204" pitchFamily="34" charset="0"/>
              </a:rPr>
              <a:t>Click to edit Master text styles</a:t>
            </a:r>
          </a:p>
        </p:txBody>
      </p:sp>
      <p:pic>
        <p:nvPicPr>
          <p:cNvPr id="3" name="UCL Branding">
            <a:extLst>
              <a:ext uri="{FF2B5EF4-FFF2-40B4-BE49-F238E27FC236}">
                <a16:creationId xmlns:a16="http://schemas.microsoft.com/office/drawing/2014/main" id="{6C25F3EB-000F-65BE-820A-1397BCA27873}"/>
              </a:ext>
            </a:extLst>
          </p:cNvPr>
          <p:cNvPicPr>
            <a:picLocks noChangeAspect="1"/>
          </p:cNvPicPr>
          <p:nvPr/>
        </p:nvPicPr>
        <p:blipFill>
          <a:blip r:embed="rId2"/>
          <a:srcRect/>
          <a:stretch/>
        </p:blipFill>
        <p:spPr>
          <a:xfrm>
            <a:off x="0" y="0"/>
            <a:ext cx="12192000" cy="1342239"/>
          </a:xfrm>
          <a:prstGeom prst="rect">
            <a:avLst/>
          </a:prstGeom>
        </p:spPr>
      </p:pic>
      <p:sp>
        <p:nvSpPr>
          <p:cNvPr id="4" name="Faculty, Department title">
            <a:extLst>
              <a:ext uri="{FF2B5EF4-FFF2-40B4-BE49-F238E27FC236}">
                <a16:creationId xmlns:a16="http://schemas.microsoft.com/office/drawing/2014/main" id="{DD7C1CE8-7622-94C4-8D5F-0B5AA6BE208F}"/>
              </a:ext>
            </a:extLst>
          </p:cNvPr>
          <p:cNvSpPr>
            <a:spLocks noGrp="1"/>
          </p:cNvSpPr>
          <p:nvPr>
            <p:ph type="body" sz="quarter" idx="10" hasCustomPrompt="1"/>
          </p:nvPr>
        </p:nvSpPr>
        <p:spPr>
          <a:xfrm>
            <a:off x="360000" y="360000"/>
            <a:ext cx="5760000" cy="720000"/>
          </a:xfrm>
        </p:spPr>
        <p:txBody>
          <a:bodyPr/>
          <a:lstStyle>
            <a:lvl1pPr marL="11112" indent="0">
              <a:buNone/>
              <a:defRPr sz="1400" b="1" i="0" cap="none" baseline="0">
                <a:solidFill>
                  <a:schemeClr val="tx1"/>
                </a:solidFill>
                <a:latin typeface="+mj-lt"/>
              </a:defRPr>
            </a:lvl1pPr>
          </a:lstStyle>
          <a:p>
            <a:pPr lvl="0"/>
            <a:r>
              <a:rPr lang="en-GB" dirty="0"/>
              <a:t>Faculty, Department</a:t>
            </a:r>
          </a:p>
          <a:p>
            <a:pPr lvl="0"/>
            <a:endParaRPr lang="en-GB" dirty="0"/>
          </a:p>
          <a:p>
            <a:pPr lvl="0"/>
            <a:endParaRPr lang="en-GB" dirty="0"/>
          </a:p>
        </p:txBody>
      </p:sp>
    </p:spTree>
    <p:extLst>
      <p:ext uri="{BB962C8B-B14F-4D97-AF65-F5344CB8AC3E}">
        <p14:creationId xmlns:p14="http://schemas.microsoft.com/office/powerpoint/2010/main" val="56717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UCL Title slide 2 - single line headline">
    <p:spTree>
      <p:nvGrpSpPr>
        <p:cNvPr id="1" name=""/>
        <p:cNvGrpSpPr/>
        <p:nvPr/>
      </p:nvGrpSpPr>
      <p:grpSpPr>
        <a:xfrm>
          <a:off x="0" y="0"/>
          <a:ext cx="0" cy="0"/>
          <a:chOff x="0" y="0"/>
          <a:chExt cx="0" cy="0"/>
        </a:xfrm>
      </p:grpSpPr>
      <p:sp>
        <p:nvSpPr>
          <p:cNvPr id="2" name="Background">
            <a:extLst>
              <a:ext uri="{FF2B5EF4-FFF2-40B4-BE49-F238E27FC236}">
                <a16:creationId xmlns:a16="http://schemas.microsoft.com/office/drawing/2014/main" id="{8FD8CE85-9178-344E-BC9E-19B545ECA60C}"/>
              </a:ext>
            </a:extLst>
          </p:cNvPr>
          <p:cNvSpPr/>
          <p:nvPr/>
        </p:nvSpPr>
        <p:spPr>
          <a:xfrm>
            <a:off x="0" y="-1"/>
            <a:ext cx="12192000" cy="2520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Main Headline" descr="Headline">
            <a:extLst>
              <a:ext uri="{FF2B5EF4-FFF2-40B4-BE49-F238E27FC236}">
                <a16:creationId xmlns:a16="http://schemas.microsoft.com/office/drawing/2014/main" id="{14916FEE-2CA1-274A-AB9A-27AE550ED61F}"/>
              </a:ext>
            </a:extLst>
          </p:cNvPr>
          <p:cNvSpPr>
            <a:spLocks noGrp="1" noChangeArrowheads="1"/>
          </p:cNvSpPr>
          <p:nvPr>
            <p:ph type="title" hasCustomPrompt="1"/>
          </p:nvPr>
        </p:nvSpPr>
        <p:spPr bwMode="auto">
          <a:xfrm>
            <a:off x="360000" y="1620000"/>
            <a:ext cx="10800690" cy="81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marR="0" indent="0" algn="l" defTabSz="914400" rtl="0" eaLnBrk="1" fontAlgn="base" latinLnBrk="0" hangingPunct="1">
              <a:lnSpc>
                <a:spcPct val="90000"/>
              </a:lnSpc>
              <a:spcBef>
                <a:spcPct val="0"/>
              </a:spcBef>
              <a:spcAft>
                <a:spcPct val="0"/>
              </a:spcAft>
              <a:buClrTx/>
              <a:buSzTx/>
              <a:buFontTx/>
              <a:buNone/>
              <a:tabLst/>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lang="en-US" dirty="0"/>
              <a:t>Main headline, Arial 44pt bold</a:t>
            </a:r>
            <a:br>
              <a:rPr lang="en-US" dirty="0"/>
            </a:br>
            <a:endParaRPr lang="en-US" altLang="en-US" dirty="0"/>
          </a:p>
        </p:txBody>
      </p:sp>
      <p:sp>
        <p:nvSpPr>
          <p:cNvPr id="11" name="Picture " descr="Image">
            <a:extLst>
              <a:ext uri="{FF2B5EF4-FFF2-40B4-BE49-F238E27FC236}">
                <a16:creationId xmlns:a16="http://schemas.microsoft.com/office/drawing/2014/main" id="{7AAB61C2-2ECC-1549-9211-9297F9B818DB}"/>
              </a:ext>
            </a:extLst>
          </p:cNvPr>
          <p:cNvSpPr>
            <a:spLocks noGrp="1"/>
          </p:cNvSpPr>
          <p:nvPr>
            <p:ph type="pic" sz="quarter" idx="12" hasCustomPrompt="1"/>
          </p:nvPr>
        </p:nvSpPr>
        <p:spPr>
          <a:xfrm>
            <a:off x="0" y="2505456"/>
            <a:ext cx="12192000" cy="4352544"/>
          </a:xfrm>
          <a:ln>
            <a:noFill/>
          </a:ln>
        </p:spPr>
        <p:txBody>
          <a:bodyPr anchor="b" anchorCtr="0"/>
          <a:lstStyle>
            <a:lvl1pPr marL="11112" indent="0" algn="ctr">
              <a:buNone/>
              <a:defRPr sz="2400"/>
            </a:lvl1pPr>
          </a:lstStyle>
          <a:p>
            <a:r>
              <a:rPr lang="en-GB" dirty="0"/>
              <a:t>Click to add picture</a:t>
            </a:r>
            <a:br>
              <a:rPr lang="en-GB" dirty="0"/>
            </a:br>
            <a:endParaRPr lang="en-GB" dirty="0"/>
          </a:p>
          <a:p>
            <a:endParaRPr lang="en-US" dirty="0"/>
          </a:p>
          <a:p>
            <a:endParaRPr lang="en-US" dirty="0"/>
          </a:p>
          <a:p>
            <a:endParaRPr lang="en-US" dirty="0"/>
          </a:p>
        </p:txBody>
      </p:sp>
      <p:pic>
        <p:nvPicPr>
          <p:cNvPr id="4" name="UCL Branding">
            <a:extLst>
              <a:ext uri="{FF2B5EF4-FFF2-40B4-BE49-F238E27FC236}">
                <a16:creationId xmlns:a16="http://schemas.microsoft.com/office/drawing/2014/main" id="{ED44E742-C100-A0AD-5549-CD45B99648BE}"/>
              </a:ext>
            </a:extLst>
          </p:cNvPr>
          <p:cNvPicPr>
            <a:picLocks noChangeAspect="1"/>
          </p:cNvPicPr>
          <p:nvPr/>
        </p:nvPicPr>
        <p:blipFill>
          <a:blip r:embed="rId2"/>
          <a:srcRect/>
          <a:stretch/>
        </p:blipFill>
        <p:spPr>
          <a:xfrm>
            <a:off x="0" y="0"/>
            <a:ext cx="12192000" cy="1342239"/>
          </a:xfrm>
          <a:prstGeom prst="rect">
            <a:avLst/>
          </a:prstGeom>
        </p:spPr>
      </p:pic>
      <p:sp>
        <p:nvSpPr>
          <p:cNvPr id="5" name="Faculty, Department title">
            <a:extLst>
              <a:ext uri="{FF2B5EF4-FFF2-40B4-BE49-F238E27FC236}">
                <a16:creationId xmlns:a16="http://schemas.microsoft.com/office/drawing/2014/main" id="{DFD50ADC-5D2F-DAB2-5060-804E60360544}"/>
              </a:ext>
            </a:extLst>
          </p:cNvPr>
          <p:cNvSpPr>
            <a:spLocks noGrp="1"/>
          </p:cNvSpPr>
          <p:nvPr>
            <p:ph type="body" sz="quarter" idx="10" hasCustomPrompt="1"/>
          </p:nvPr>
        </p:nvSpPr>
        <p:spPr>
          <a:xfrm>
            <a:off x="360000" y="360000"/>
            <a:ext cx="5760000" cy="720000"/>
          </a:xfrm>
        </p:spPr>
        <p:txBody>
          <a:bodyPr/>
          <a:lstStyle>
            <a:lvl1pPr marL="11112" indent="0">
              <a:buNone/>
              <a:defRPr sz="1400" b="1" i="0" cap="none" baseline="0">
                <a:solidFill>
                  <a:schemeClr val="tx1"/>
                </a:solidFill>
                <a:latin typeface="+mj-lt"/>
              </a:defRPr>
            </a:lvl1pPr>
          </a:lstStyle>
          <a:p>
            <a:pPr lvl="0"/>
            <a:r>
              <a:rPr lang="en-GB" dirty="0"/>
              <a:t>Faculty, Department</a:t>
            </a:r>
          </a:p>
          <a:p>
            <a:pPr lvl="0"/>
            <a:endParaRPr lang="en-GB" dirty="0"/>
          </a:p>
          <a:p>
            <a:pPr lvl="0"/>
            <a:endParaRPr lang="en-GB" dirty="0"/>
          </a:p>
        </p:txBody>
      </p:sp>
    </p:spTree>
    <p:extLst>
      <p:ext uri="{BB962C8B-B14F-4D97-AF65-F5344CB8AC3E}">
        <p14:creationId xmlns:p14="http://schemas.microsoft.com/office/powerpoint/2010/main" val="3118083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UCL Title - Double line - no image">
    <p:spTree>
      <p:nvGrpSpPr>
        <p:cNvPr id="1" name=""/>
        <p:cNvGrpSpPr/>
        <p:nvPr/>
      </p:nvGrpSpPr>
      <p:grpSpPr>
        <a:xfrm>
          <a:off x="0" y="0"/>
          <a:ext cx="0" cy="0"/>
          <a:chOff x="0" y="0"/>
          <a:chExt cx="0" cy="0"/>
        </a:xfrm>
      </p:grpSpPr>
      <p:sp>
        <p:nvSpPr>
          <p:cNvPr id="12" name="Background">
            <a:extLst>
              <a:ext uri="{FF2B5EF4-FFF2-40B4-BE49-F238E27FC236}">
                <a16:creationId xmlns:a16="http://schemas.microsoft.com/office/drawing/2014/main" id="{271759B8-0ABB-3643-884B-0A918443C549}"/>
              </a:ext>
            </a:extLst>
          </p:cNvPr>
          <p:cNvSpPr/>
          <p:nvPr/>
        </p:nvSpPr>
        <p:spPr>
          <a:xfrm>
            <a:off x="0" y="0"/>
            <a:ext cx="12192000" cy="142503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ckground">
            <a:extLst>
              <a:ext uri="{FF2B5EF4-FFF2-40B4-BE49-F238E27FC236}">
                <a16:creationId xmlns:a16="http://schemas.microsoft.com/office/drawing/2014/main" id="{8FD8CE85-9178-344E-BC9E-19B545ECA60C}"/>
              </a:ext>
              <a:ext uri="{C183D7F6-B498-43B3-948B-1728B52AA6E4}">
                <adec:decorative xmlns:adec="http://schemas.microsoft.com/office/drawing/2017/decorative" val="1"/>
              </a:ext>
            </a:extLst>
          </p:cNvPr>
          <p:cNvSpPr/>
          <p:nvPr/>
        </p:nvSpPr>
        <p:spPr>
          <a:xfrm>
            <a:off x="0" y="1440000"/>
            <a:ext cx="12192000" cy="1679261"/>
          </a:xfrm>
          <a:prstGeom prst="rect">
            <a:avLst/>
          </a:prstGeom>
          <a:solidFill>
            <a:schemeClr val="bg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Main Headline" descr="Headline">
            <a:extLst>
              <a:ext uri="{FF2B5EF4-FFF2-40B4-BE49-F238E27FC236}">
                <a16:creationId xmlns:a16="http://schemas.microsoft.com/office/drawing/2014/main" id="{0AFC6B55-24BD-7545-82A9-DD37164DF15B}"/>
              </a:ext>
            </a:extLst>
          </p:cNvPr>
          <p:cNvSpPr>
            <a:spLocks noGrp="1" noChangeArrowheads="1"/>
          </p:cNvSpPr>
          <p:nvPr>
            <p:ph type="title" hasCustomPrompt="1"/>
          </p:nvPr>
        </p:nvSpPr>
        <p:spPr bwMode="auto">
          <a:xfrm>
            <a:off x="360000" y="1620000"/>
            <a:ext cx="10800690"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marR="0" indent="0" algn="l" defTabSz="914400" rtl="0" eaLnBrk="1" fontAlgn="base" latinLnBrk="0" hangingPunct="1">
              <a:lnSpc>
                <a:spcPct val="90000"/>
              </a:lnSpc>
              <a:spcBef>
                <a:spcPct val="0"/>
              </a:spcBef>
              <a:spcAft>
                <a:spcPct val="0"/>
              </a:spcAft>
              <a:buClrTx/>
              <a:buSzTx/>
              <a:buFontTx/>
              <a:buNone/>
              <a:tabLst/>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lang="en-US" dirty="0"/>
              <a:t>Main headline, Arial 44pt bold</a:t>
            </a:r>
            <a:br>
              <a:rPr lang="en-US" dirty="0"/>
            </a:br>
            <a:endParaRPr lang="en-US" altLang="en-US" dirty="0"/>
          </a:p>
        </p:txBody>
      </p:sp>
      <p:sp>
        <p:nvSpPr>
          <p:cNvPr id="10" name="Sub Heading" descr="Sub heading">
            <a:extLst>
              <a:ext uri="{FF2B5EF4-FFF2-40B4-BE49-F238E27FC236}">
                <a16:creationId xmlns:a16="http://schemas.microsoft.com/office/drawing/2014/main" id="{790EF792-5BFA-7942-944E-20B5F5BA61DD}"/>
              </a:ext>
            </a:extLst>
          </p:cNvPr>
          <p:cNvSpPr>
            <a:spLocks noGrp="1"/>
          </p:cNvSpPr>
          <p:nvPr>
            <p:ph type="body" sz="quarter" idx="11"/>
          </p:nvPr>
        </p:nvSpPr>
        <p:spPr>
          <a:xfrm>
            <a:off x="359999" y="3420000"/>
            <a:ext cx="9000000" cy="1908000"/>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pPr lvl="0"/>
            <a:r>
              <a:rPr lang="en-US"/>
              <a:t>Click to edit Master text styles</a:t>
            </a:r>
          </a:p>
        </p:txBody>
      </p:sp>
      <p:pic>
        <p:nvPicPr>
          <p:cNvPr id="4" name="UCL Branding">
            <a:extLst>
              <a:ext uri="{FF2B5EF4-FFF2-40B4-BE49-F238E27FC236}">
                <a16:creationId xmlns:a16="http://schemas.microsoft.com/office/drawing/2014/main" id="{1CD36D33-D899-A49F-EF31-32D66E5EB2EF}"/>
              </a:ext>
            </a:extLst>
          </p:cNvPr>
          <p:cNvPicPr>
            <a:picLocks noChangeAspect="1"/>
          </p:cNvPicPr>
          <p:nvPr/>
        </p:nvPicPr>
        <p:blipFill>
          <a:blip r:embed="rId2"/>
          <a:srcRect/>
          <a:stretch/>
        </p:blipFill>
        <p:spPr>
          <a:xfrm>
            <a:off x="0" y="0"/>
            <a:ext cx="12192000" cy="1342239"/>
          </a:xfrm>
          <a:prstGeom prst="rect">
            <a:avLst/>
          </a:prstGeom>
        </p:spPr>
      </p:pic>
      <p:sp>
        <p:nvSpPr>
          <p:cNvPr id="5" name="Faculty, Department title">
            <a:extLst>
              <a:ext uri="{FF2B5EF4-FFF2-40B4-BE49-F238E27FC236}">
                <a16:creationId xmlns:a16="http://schemas.microsoft.com/office/drawing/2014/main" id="{0952720C-B852-BB7D-8104-56A860D30A6D}"/>
              </a:ext>
            </a:extLst>
          </p:cNvPr>
          <p:cNvSpPr>
            <a:spLocks noGrp="1"/>
          </p:cNvSpPr>
          <p:nvPr>
            <p:ph type="body" sz="quarter" idx="10" hasCustomPrompt="1"/>
          </p:nvPr>
        </p:nvSpPr>
        <p:spPr>
          <a:xfrm>
            <a:off x="360000" y="360000"/>
            <a:ext cx="5760000" cy="720000"/>
          </a:xfrm>
        </p:spPr>
        <p:txBody>
          <a:bodyPr/>
          <a:lstStyle>
            <a:lvl1pPr marL="11112" indent="0">
              <a:buNone/>
              <a:defRPr sz="1400" b="1" i="0" cap="none" baseline="0">
                <a:solidFill>
                  <a:schemeClr val="tx1"/>
                </a:solidFill>
                <a:latin typeface="+mj-lt"/>
              </a:defRPr>
            </a:lvl1pPr>
          </a:lstStyle>
          <a:p>
            <a:pPr lvl="0"/>
            <a:r>
              <a:rPr lang="en-GB" dirty="0"/>
              <a:t>Faculty, Department</a:t>
            </a:r>
          </a:p>
          <a:p>
            <a:pPr lvl="0"/>
            <a:endParaRPr lang="en-GB" dirty="0"/>
          </a:p>
          <a:p>
            <a:pPr lvl="0"/>
            <a:endParaRPr lang="en-GB" dirty="0"/>
          </a:p>
        </p:txBody>
      </p:sp>
    </p:spTree>
    <p:extLst>
      <p:ext uri="{BB962C8B-B14F-4D97-AF65-F5344CB8AC3E}">
        <p14:creationId xmlns:p14="http://schemas.microsoft.com/office/powerpoint/2010/main" val="490200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UCL Title  - Double line - half image">
    <p:spTree>
      <p:nvGrpSpPr>
        <p:cNvPr id="1" name=""/>
        <p:cNvGrpSpPr/>
        <p:nvPr/>
      </p:nvGrpSpPr>
      <p:grpSpPr>
        <a:xfrm>
          <a:off x="0" y="0"/>
          <a:ext cx="0" cy="0"/>
          <a:chOff x="0" y="0"/>
          <a:chExt cx="0" cy="0"/>
        </a:xfrm>
      </p:grpSpPr>
      <p:sp>
        <p:nvSpPr>
          <p:cNvPr id="13" name="Background">
            <a:extLst>
              <a:ext uri="{FF2B5EF4-FFF2-40B4-BE49-F238E27FC236}">
                <a16:creationId xmlns:a16="http://schemas.microsoft.com/office/drawing/2014/main" id="{59606069-DCB2-E341-97E0-98600856E2E5}"/>
              </a:ext>
            </a:extLst>
          </p:cNvPr>
          <p:cNvSpPr/>
          <p:nvPr/>
        </p:nvSpPr>
        <p:spPr>
          <a:xfrm>
            <a:off x="0" y="0"/>
            <a:ext cx="12192000" cy="142503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descr="Image">
            <a:extLst>
              <a:ext uri="{FF2B5EF4-FFF2-40B4-BE49-F238E27FC236}">
                <a16:creationId xmlns:a16="http://schemas.microsoft.com/office/drawing/2014/main" id="{A724F846-9E16-0743-9A5C-ED2946248F5A}"/>
              </a:ext>
            </a:extLst>
          </p:cNvPr>
          <p:cNvSpPr>
            <a:spLocks noGrp="1"/>
          </p:cNvSpPr>
          <p:nvPr>
            <p:ph type="pic" sz="quarter" idx="12" hasCustomPrompt="1"/>
          </p:nvPr>
        </p:nvSpPr>
        <p:spPr>
          <a:xfrm>
            <a:off x="0" y="1436914"/>
            <a:ext cx="12192000" cy="1682804"/>
          </a:xfrm>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2" name="Background">
            <a:extLst>
              <a:ext uri="{FF2B5EF4-FFF2-40B4-BE49-F238E27FC236}">
                <a16:creationId xmlns:a16="http://schemas.microsoft.com/office/drawing/2014/main" id="{8FD8CE85-9178-344E-BC9E-19B545ECA60C}"/>
              </a:ext>
              <a:ext uri="{C183D7F6-B498-43B3-948B-1728B52AA6E4}">
                <adec:decorative xmlns:adec="http://schemas.microsoft.com/office/drawing/2017/decorative" val="1"/>
              </a:ext>
            </a:extLst>
          </p:cNvPr>
          <p:cNvSpPr/>
          <p:nvPr/>
        </p:nvSpPr>
        <p:spPr>
          <a:xfrm flipV="1">
            <a:off x="0" y="3122579"/>
            <a:ext cx="12192000" cy="3735421"/>
          </a:xfrm>
          <a:prstGeom prst="rect">
            <a:avLst/>
          </a:prstGeom>
          <a:solidFill>
            <a:srgbClr val="FFC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Main Headline" descr="Headline">
            <a:extLst>
              <a:ext uri="{FF2B5EF4-FFF2-40B4-BE49-F238E27FC236}">
                <a16:creationId xmlns:a16="http://schemas.microsoft.com/office/drawing/2014/main" id="{F393605F-7BBC-284E-8DAE-0B5B84113824}"/>
              </a:ext>
            </a:extLst>
          </p:cNvPr>
          <p:cNvSpPr>
            <a:spLocks noGrp="1" noChangeArrowheads="1"/>
          </p:cNvSpPr>
          <p:nvPr>
            <p:ph type="title" hasCustomPrompt="1"/>
          </p:nvPr>
        </p:nvSpPr>
        <p:spPr bwMode="auto">
          <a:xfrm>
            <a:off x="360000" y="3470479"/>
            <a:ext cx="10800690"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marR="0" indent="0" algn="l" defTabSz="914400" rtl="0" eaLnBrk="1" fontAlgn="base" latinLnBrk="0" hangingPunct="1">
              <a:lnSpc>
                <a:spcPct val="90000"/>
              </a:lnSpc>
              <a:spcBef>
                <a:spcPct val="0"/>
              </a:spcBef>
              <a:spcAft>
                <a:spcPct val="0"/>
              </a:spcAft>
              <a:buClrTx/>
              <a:buSzTx/>
              <a:buFontTx/>
              <a:buNone/>
              <a:tabLst/>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lang="en-US" dirty="0"/>
              <a:t>Main headline, Arial 44pt bold</a:t>
            </a:r>
            <a:br>
              <a:rPr lang="en-US" dirty="0"/>
            </a:br>
            <a:endParaRPr lang="en-US" altLang="en-US" dirty="0"/>
          </a:p>
        </p:txBody>
      </p:sp>
      <p:sp>
        <p:nvSpPr>
          <p:cNvPr id="10" name="Sub Heading" descr="Sub heading">
            <a:extLst>
              <a:ext uri="{FF2B5EF4-FFF2-40B4-BE49-F238E27FC236}">
                <a16:creationId xmlns:a16="http://schemas.microsoft.com/office/drawing/2014/main" id="{790EF792-5BFA-7942-944E-20B5F5BA61DD}"/>
              </a:ext>
            </a:extLst>
          </p:cNvPr>
          <p:cNvSpPr>
            <a:spLocks noGrp="1"/>
          </p:cNvSpPr>
          <p:nvPr>
            <p:ph type="body" sz="quarter" idx="11"/>
          </p:nvPr>
        </p:nvSpPr>
        <p:spPr>
          <a:xfrm>
            <a:off x="359999" y="4950000"/>
            <a:ext cx="9000000" cy="1908000"/>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pPr lvl="0"/>
            <a:r>
              <a:rPr lang="en-US"/>
              <a:t>Click to edit Master text styles</a:t>
            </a:r>
          </a:p>
        </p:txBody>
      </p:sp>
      <p:pic>
        <p:nvPicPr>
          <p:cNvPr id="4" name="UCL Branding">
            <a:extLst>
              <a:ext uri="{FF2B5EF4-FFF2-40B4-BE49-F238E27FC236}">
                <a16:creationId xmlns:a16="http://schemas.microsoft.com/office/drawing/2014/main" id="{C8A63786-C3D8-C771-603A-81AC0F6903EE}"/>
              </a:ext>
            </a:extLst>
          </p:cNvPr>
          <p:cNvPicPr>
            <a:picLocks noChangeAspect="1"/>
          </p:cNvPicPr>
          <p:nvPr/>
        </p:nvPicPr>
        <p:blipFill>
          <a:blip r:embed="rId2"/>
          <a:srcRect/>
          <a:stretch/>
        </p:blipFill>
        <p:spPr>
          <a:xfrm>
            <a:off x="0" y="0"/>
            <a:ext cx="12192000" cy="1342239"/>
          </a:xfrm>
          <a:prstGeom prst="rect">
            <a:avLst/>
          </a:prstGeom>
        </p:spPr>
      </p:pic>
      <p:sp>
        <p:nvSpPr>
          <p:cNvPr id="5" name="Faculty, Department title">
            <a:extLst>
              <a:ext uri="{FF2B5EF4-FFF2-40B4-BE49-F238E27FC236}">
                <a16:creationId xmlns:a16="http://schemas.microsoft.com/office/drawing/2014/main" id="{0A4C17E6-19D7-B4CA-48C4-FB09C94CCB34}"/>
              </a:ext>
            </a:extLst>
          </p:cNvPr>
          <p:cNvSpPr>
            <a:spLocks noGrp="1"/>
          </p:cNvSpPr>
          <p:nvPr>
            <p:ph type="body" sz="quarter" idx="10" hasCustomPrompt="1"/>
          </p:nvPr>
        </p:nvSpPr>
        <p:spPr>
          <a:xfrm>
            <a:off x="360000" y="360000"/>
            <a:ext cx="5760000" cy="720000"/>
          </a:xfrm>
        </p:spPr>
        <p:txBody>
          <a:bodyPr/>
          <a:lstStyle>
            <a:lvl1pPr marL="11112" indent="0">
              <a:buNone/>
              <a:defRPr sz="1400" b="1" i="0" cap="none" baseline="0">
                <a:solidFill>
                  <a:schemeClr val="tx1"/>
                </a:solidFill>
                <a:latin typeface="+mj-lt"/>
              </a:defRPr>
            </a:lvl1pPr>
          </a:lstStyle>
          <a:p>
            <a:pPr lvl="0"/>
            <a:r>
              <a:rPr lang="en-GB" dirty="0"/>
              <a:t>Faculty, Department</a:t>
            </a:r>
          </a:p>
          <a:p>
            <a:pPr lvl="0"/>
            <a:endParaRPr lang="en-GB" dirty="0"/>
          </a:p>
          <a:p>
            <a:pPr lvl="0"/>
            <a:endParaRPr lang="en-GB" dirty="0"/>
          </a:p>
        </p:txBody>
      </p:sp>
    </p:spTree>
    <p:extLst>
      <p:ext uri="{BB962C8B-B14F-4D97-AF65-F5344CB8AC3E}">
        <p14:creationId xmlns:p14="http://schemas.microsoft.com/office/powerpoint/2010/main" val="2534658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ivider - section start 1">
    <p:spTree>
      <p:nvGrpSpPr>
        <p:cNvPr id="1" name=""/>
        <p:cNvGrpSpPr/>
        <p:nvPr/>
      </p:nvGrpSpPr>
      <p:grpSpPr>
        <a:xfrm>
          <a:off x="0" y="0"/>
          <a:ext cx="0" cy="0"/>
          <a:chOff x="0" y="0"/>
          <a:chExt cx="0" cy="0"/>
        </a:xfrm>
      </p:grpSpPr>
      <p:sp>
        <p:nvSpPr>
          <p:cNvPr id="6" name="Main Headline" descr="Headline">
            <a:extLst>
              <a:ext uri="{FF2B5EF4-FFF2-40B4-BE49-F238E27FC236}">
                <a16:creationId xmlns:a16="http://schemas.microsoft.com/office/drawing/2014/main" id="{F833FB40-EB53-5843-98C6-9C72F5A14103}"/>
              </a:ext>
            </a:extLst>
          </p:cNvPr>
          <p:cNvSpPr>
            <a:spLocks noGrp="1"/>
          </p:cNvSpPr>
          <p:nvPr>
            <p:ph type="title" hasCustomPrompt="1"/>
          </p:nvPr>
        </p:nvSpPr>
        <p:spPr>
          <a:xfrm>
            <a:off x="-2" y="1008000"/>
            <a:ext cx="10080000" cy="2880000"/>
          </a:xfrm>
          <a:solidFill>
            <a:srgbClr val="FFFFFF"/>
          </a:solidFill>
        </p:spPr>
        <p:txBody>
          <a:bodyPr lIns="360000" tIns="180000"/>
          <a:lstStyle>
            <a:lvl1pPr>
              <a:defRPr baseline="0">
                <a:solidFill>
                  <a:srgbClr val="000000"/>
                </a:solidFill>
              </a:defRPr>
            </a:lvl1pPr>
          </a:lstStyle>
          <a:p>
            <a:r>
              <a:rPr lang="en-US" dirty="0"/>
              <a:t>Main headline, Arial 44pt bold</a:t>
            </a:r>
          </a:p>
        </p:txBody>
      </p:sp>
      <p:sp>
        <p:nvSpPr>
          <p:cNvPr id="11" name="Sub Heading" descr="Sub heading">
            <a:extLst>
              <a:ext uri="{FF2B5EF4-FFF2-40B4-BE49-F238E27FC236}">
                <a16:creationId xmlns:a16="http://schemas.microsoft.com/office/drawing/2014/main" id="{169F44E5-11A5-074E-ADAE-05ACB4110AED}"/>
              </a:ext>
            </a:extLst>
          </p:cNvPr>
          <p:cNvSpPr>
            <a:spLocks noGrp="1"/>
          </p:cNvSpPr>
          <p:nvPr>
            <p:ph type="body" sz="quarter" idx="15" hasCustomPrompt="1"/>
          </p:nvPr>
        </p:nvSpPr>
        <p:spPr>
          <a:xfrm>
            <a:off x="359228" y="2308225"/>
            <a:ext cx="8719457" cy="1447800"/>
          </a:xfrm>
        </p:spPr>
        <p:txBody>
          <a:bodyPr/>
          <a:lstStyle>
            <a:lvl1pPr marL="11112" indent="0">
              <a:buNone/>
              <a:defRPr>
                <a:solidFill>
                  <a:srgbClr val="000000"/>
                </a:solidFill>
              </a:defRPr>
            </a:lvl1pPr>
          </a:lstStyle>
          <a:p>
            <a:pPr lvl="0"/>
            <a:r>
              <a:rPr lang="en-GB" dirty="0"/>
              <a:t>Large text size, Arial 36 point</a:t>
            </a:r>
          </a:p>
        </p:txBody>
      </p:sp>
      <p:sp>
        <p:nvSpPr>
          <p:cNvPr id="3" name="Text" descr="Main text">
            <a:extLst>
              <a:ext uri="{FF2B5EF4-FFF2-40B4-BE49-F238E27FC236}">
                <a16:creationId xmlns:a16="http://schemas.microsoft.com/office/drawing/2014/main" id="{2EF862B8-1DA8-F84D-B71C-ED32E4C1E65F}"/>
              </a:ext>
            </a:extLst>
          </p:cNvPr>
          <p:cNvSpPr>
            <a:spLocks noGrp="1"/>
          </p:cNvSpPr>
          <p:nvPr>
            <p:ph type="body" sz="quarter" idx="13"/>
          </p:nvPr>
        </p:nvSpPr>
        <p:spPr>
          <a:xfrm>
            <a:off x="360000" y="4176077"/>
            <a:ext cx="5400000" cy="1483200"/>
          </a:xfrm>
        </p:spPr>
        <p:txBody>
          <a:bodyPr/>
          <a:lstStyle>
            <a:lvl1pPr marL="225425" indent="-215900">
              <a:buFont typeface="Arial" panose="020B0604020202020204" pitchFamily="34" charset="0"/>
              <a:buChar char="•"/>
              <a:tabLst/>
              <a:defRPr sz="2400"/>
            </a:lvl1pPr>
          </a:lstStyle>
          <a:p>
            <a:pPr lvl="0"/>
            <a:r>
              <a:rPr lang="en-US" sz="2400">
                <a:latin typeface="Arial" panose="020B0604020202020204" pitchFamily="34" charset="0"/>
                <a:cs typeface="Arial" panose="020B0604020202020204" pitchFamily="34" charset="0"/>
              </a:rPr>
              <a:t>Click to edit Master text styles</a:t>
            </a:r>
          </a:p>
        </p:txBody>
      </p:sp>
      <p:sp>
        <p:nvSpPr>
          <p:cNvPr id="10" name="Text" descr="Main text">
            <a:extLst>
              <a:ext uri="{FF2B5EF4-FFF2-40B4-BE49-F238E27FC236}">
                <a16:creationId xmlns:a16="http://schemas.microsoft.com/office/drawing/2014/main" id="{C2A66C45-730D-F54A-A6B0-8A42E75C38AD}"/>
              </a:ext>
            </a:extLst>
          </p:cNvPr>
          <p:cNvSpPr>
            <a:spLocks noGrp="1"/>
          </p:cNvSpPr>
          <p:nvPr>
            <p:ph type="body" sz="quarter" idx="14"/>
          </p:nvPr>
        </p:nvSpPr>
        <p:spPr>
          <a:xfrm>
            <a:off x="5940000" y="4176077"/>
            <a:ext cx="5400000" cy="1483200"/>
          </a:xfrm>
        </p:spPr>
        <p:txBody>
          <a:bodyPr/>
          <a:lstStyle>
            <a:lvl1pPr marL="180975" marR="0" indent="-18097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1800" baseline="0"/>
            </a:lvl1pPr>
          </a:lstStyle>
          <a:p>
            <a:pPr marL="285750" marR="0" lvl="0" indent="-285750" algn="l" defTabSz="914400" rtl="0" eaLnBrk="1" fontAlgn="base" latinLnBrk="0" hangingPunct="1">
              <a:lnSpc>
                <a:spcPct val="90000"/>
              </a:lnSpc>
              <a:spcBef>
                <a:spcPts val="1000"/>
              </a:spcBef>
              <a:spcAft>
                <a:spcPct val="0"/>
              </a:spcAft>
              <a:buClrTx/>
              <a:buSzTx/>
              <a:tabLst/>
              <a:defRPr/>
            </a:pPr>
            <a:r>
              <a:rPr lang="en-US">
                <a:latin typeface="Arial" panose="020B0604020202020204" pitchFamily="34" charset="0"/>
                <a:cs typeface="Arial" panose="020B0604020202020204" pitchFamily="34" charset="0"/>
              </a:rPr>
              <a:t>Click to edit Master text styles</a:t>
            </a:r>
          </a:p>
        </p:txBody>
      </p:sp>
    </p:spTree>
    <p:extLst>
      <p:ext uri="{BB962C8B-B14F-4D97-AF65-F5344CB8AC3E}">
        <p14:creationId xmlns:p14="http://schemas.microsoft.com/office/powerpoint/2010/main" val="1928328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Divider - section start 2">
    <p:spTree>
      <p:nvGrpSpPr>
        <p:cNvPr id="1" name=""/>
        <p:cNvGrpSpPr/>
        <p:nvPr/>
      </p:nvGrpSpPr>
      <p:grpSpPr>
        <a:xfrm>
          <a:off x="0" y="0"/>
          <a:ext cx="0" cy="0"/>
          <a:chOff x="0" y="0"/>
          <a:chExt cx="0" cy="0"/>
        </a:xfrm>
      </p:grpSpPr>
      <p:sp>
        <p:nvSpPr>
          <p:cNvPr id="6" name="Main Headline" descr="Headline">
            <a:extLst>
              <a:ext uri="{FF2B5EF4-FFF2-40B4-BE49-F238E27FC236}">
                <a16:creationId xmlns:a16="http://schemas.microsoft.com/office/drawing/2014/main" id="{F833FB40-EB53-5843-98C6-9C72F5A14103}"/>
              </a:ext>
            </a:extLst>
          </p:cNvPr>
          <p:cNvSpPr>
            <a:spLocks noGrp="1"/>
          </p:cNvSpPr>
          <p:nvPr>
            <p:ph type="title" hasCustomPrompt="1"/>
          </p:nvPr>
        </p:nvSpPr>
        <p:spPr>
          <a:xfrm>
            <a:off x="-2" y="1008000"/>
            <a:ext cx="10080000" cy="2880000"/>
          </a:xfrm>
          <a:solidFill>
            <a:srgbClr val="FFCA36"/>
          </a:solidFill>
        </p:spPr>
        <p:txBody>
          <a:bodyPr lIns="360000" tIns="180000"/>
          <a:lstStyle>
            <a:lvl1pPr>
              <a:defRPr baseline="0">
                <a:solidFill>
                  <a:schemeClr val="bg1"/>
                </a:solidFill>
              </a:defRPr>
            </a:lvl1pPr>
          </a:lstStyle>
          <a:p>
            <a:r>
              <a:rPr lang="en-US" dirty="0"/>
              <a:t>Main headline, Arial 44pt bold</a:t>
            </a:r>
          </a:p>
        </p:txBody>
      </p:sp>
      <p:sp>
        <p:nvSpPr>
          <p:cNvPr id="4" name="Sub Heading">
            <a:extLst>
              <a:ext uri="{FF2B5EF4-FFF2-40B4-BE49-F238E27FC236}">
                <a16:creationId xmlns:a16="http://schemas.microsoft.com/office/drawing/2014/main" id="{7EFF5C86-B7E9-E24F-A032-A4DF63C9C46C}"/>
              </a:ext>
            </a:extLst>
          </p:cNvPr>
          <p:cNvSpPr>
            <a:spLocks noGrp="1"/>
          </p:cNvSpPr>
          <p:nvPr>
            <p:ph type="body" sz="quarter" idx="15"/>
          </p:nvPr>
        </p:nvSpPr>
        <p:spPr>
          <a:xfrm>
            <a:off x="359228" y="2308225"/>
            <a:ext cx="8719457" cy="1447800"/>
          </a:xfrm>
        </p:spPr>
        <p:txBody>
          <a:bodyPr/>
          <a:lstStyle>
            <a:lvl1pPr marL="11112" indent="0">
              <a:buNone/>
              <a:defRPr>
                <a:solidFill>
                  <a:srgbClr val="FFFFFF"/>
                </a:solidFill>
              </a:defRPr>
            </a:lvl1pPr>
          </a:lstStyle>
          <a:p>
            <a:pPr lvl="0"/>
            <a:r>
              <a:rPr lang="en-US"/>
              <a:t>Click to edit Master text styles</a:t>
            </a:r>
          </a:p>
        </p:txBody>
      </p:sp>
      <p:sp>
        <p:nvSpPr>
          <p:cNvPr id="3" name="Text" descr="Main text">
            <a:extLst>
              <a:ext uri="{FF2B5EF4-FFF2-40B4-BE49-F238E27FC236}">
                <a16:creationId xmlns:a16="http://schemas.microsoft.com/office/drawing/2014/main" id="{2EF862B8-1DA8-F84D-B71C-ED32E4C1E65F}"/>
              </a:ext>
            </a:extLst>
          </p:cNvPr>
          <p:cNvSpPr>
            <a:spLocks noGrp="1"/>
          </p:cNvSpPr>
          <p:nvPr>
            <p:ph type="body" sz="quarter" idx="13"/>
          </p:nvPr>
        </p:nvSpPr>
        <p:spPr>
          <a:xfrm>
            <a:off x="360000" y="4176077"/>
            <a:ext cx="5400000" cy="1483200"/>
          </a:xfrm>
        </p:spPr>
        <p:txBody>
          <a:bodyPr/>
          <a:lstStyle>
            <a:lvl1pPr marL="11112" indent="0">
              <a:buNone/>
              <a:defRPr sz="2400"/>
            </a:lvl1pPr>
          </a:lstStyle>
          <a:p>
            <a:pPr lvl="0"/>
            <a:r>
              <a:rPr lang="en-US" sz="2400">
                <a:latin typeface="Arial" panose="020B0604020202020204" pitchFamily="34" charset="0"/>
                <a:cs typeface="Arial" panose="020B0604020202020204" pitchFamily="34" charset="0"/>
              </a:rPr>
              <a:t>Click to edit Master text styles</a:t>
            </a:r>
          </a:p>
        </p:txBody>
      </p:sp>
      <p:sp>
        <p:nvSpPr>
          <p:cNvPr id="10" name="Text" descr="Main text">
            <a:extLst>
              <a:ext uri="{FF2B5EF4-FFF2-40B4-BE49-F238E27FC236}">
                <a16:creationId xmlns:a16="http://schemas.microsoft.com/office/drawing/2014/main" id="{C2A66C45-730D-F54A-A6B0-8A42E75C38AD}"/>
              </a:ext>
            </a:extLst>
          </p:cNvPr>
          <p:cNvSpPr>
            <a:spLocks noGrp="1"/>
          </p:cNvSpPr>
          <p:nvPr>
            <p:ph type="body" sz="quarter" idx="14"/>
          </p:nvPr>
        </p:nvSpPr>
        <p:spPr>
          <a:xfrm>
            <a:off x="5940000" y="4176077"/>
            <a:ext cx="5400000" cy="1483200"/>
          </a:xfrm>
        </p:spPr>
        <p:txBody>
          <a:bodyPr/>
          <a:lstStyle>
            <a:lvl1pPr marL="0" marR="0" indent="0" algn="l" defTabSz="914400" rtl="0" eaLnBrk="1" fontAlgn="base" latinLnBrk="0" hangingPunct="1">
              <a:lnSpc>
                <a:spcPct val="90000"/>
              </a:lnSpc>
              <a:spcBef>
                <a:spcPts val="1000"/>
              </a:spcBef>
              <a:spcAft>
                <a:spcPct val="0"/>
              </a:spcAft>
              <a:buClrTx/>
              <a:buSzTx/>
              <a:buFontTx/>
              <a:buNone/>
              <a:tabLst/>
              <a:defRPr sz="1800" baseline="0"/>
            </a:lvl1pPr>
          </a:lstStyle>
          <a:p>
            <a:pPr marL="0" marR="0" lvl="0" indent="0" algn="l" defTabSz="914400" rtl="0" eaLnBrk="1" fontAlgn="base" latinLnBrk="0" hangingPunct="1">
              <a:lnSpc>
                <a:spcPct val="90000"/>
              </a:lnSpc>
              <a:spcBef>
                <a:spcPts val="1000"/>
              </a:spcBef>
              <a:spcAft>
                <a:spcPct val="0"/>
              </a:spcAft>
              <a:buClrTx/>
              <a:buSzTx/>
              <a:buFontTx/>
              <a:buNone/>
              <a:tabLst/>
              <a:defRPr/>
            </a:pPr>
            <a:r>
              <a:rPr lang="en-US">
                <a:latin typeface="Arial" panose="020B0604020202020204" pitchFamily="34" charset="0"/>
                <a:cs typeface="Arial" panose="020B0604020202020204" pitchFamily="34" charset="0"/>
              </a:rPr>
              <a:t>Click to edit Master text styles</a:t>
            </a:r>
          </a:p>
        </p:txBody>
      </p:sp>
    </p:spTree>
    <p:extLst>
      <p:ext uri="{BB962C8B-B14F-4D97-AF65-F5344CB8AC3E}">
        <p14:creationId xmlns:p14="http://schemas.microsoft.com/office/powerpoint/2010/main" val="1799206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Divider - section start 2">
    <p:spTree>
      <p:nvGrpSpPr>
        <p:cNvPr id="1" name=""/>
        <p:cNvGrpSpPr/>
        <p:nvPr/>
      </p:nvGrpSpPr>
      <p:grpSpPr>
        <a:xfrm>
          <a:off x="0" y="0"/>
          <a:ext cx="0" cy="0"/>
          <a:chOff x="0" y="0"/>
          <a:chExt cx="0" cy="0"/>
        </a:xfrm>
      </p:grpSpPr>
      <p:sp>
        <p:nvSpPr>
          <p:cNvPr id="7" name="Picture">
            <a:extLst>
              <a:ext uri="{FF2B5EF4-FFF2-40B4-BE49-F238E27FC236}">
                <a16:creationId xmlns:a16="http://schemas.microsoft.com/office/drawing/2014/main" id="{F9ECF375-EFC6-8846-9FEE-E3BEC7506D85}"/>
              </a:ext>
            </a:extLst>
          </p:cNvPr>
          <p:cNvSpPr>
            <a:spLocks noGrp="1"/>
          </p:cNvSpPr>
          <p:nvPr>
            <p:ph type="pic" sz="quarter" idx="12" hasCustomPrompt="1"/>
          </p:nvPr>
        </p:nvSpPr>
        <p:spPr>
          <a:xfrm>
            <a:off x="356616" y="900000"/>
            <a:ext cx="7534656" cy="5448518"/>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6" name="Main Headline" descr="Headline">
            <a:extLst>
              <a:ext uri="{FF2B5EF4-FFF2-40B4-BE49-F238E27FC236}">
                <a16:creationId xmlns:a16="http://schemas.microsoft.com/office/drawing/2014/main" id="{F833FB40-EB53-5843-98C6-9C72F5A14103}"/>
              </a:ext>
            </a:extLst>
          </p:cNvPr>
          <p:cNvSpPr>
            <a:spLocks noGrp="1"/>
          </p:cNvSpPr>
          <p:nvPr>
            <p:ph type="title" hasCustomPrompt="1"/>
          </p:nvPr>
        </p:nvSpPr>
        <p:spPr>
          <a:xfrm>
            <a:off x="-2" y="1440000"/>
            <a:ext cx="6480000" cy="2880000"/>
          </a:xfrm>
          <a:solidFill>
            <a:schemeClr val="bg1"/>
          </a:solidFill>
        </p:spPr>
        <p:txBody>
          <a:bodyPr lIns="360000" tIns="180000"/>
          <a:lstStyle>
            <a:lvl1pPr>
              <a:defRPr baseline="0">
                <a:solidFill>
                  <a:srgbClr val="000000"/>
                </a:solidFill>
              </a:defRPr>
            </a:lvl1pPr>
          </a:lstStyle>
          <a:p>
            <a:r>
              <a:rPr lang="en-US" dirty="0"/>
              <a:t>Main headline, </a:t>
            </a:r>
            <a:br>
              <a:rPr lang="en-US" dirty="0"/>
            </a:br>
            <a:r>
              <a:rPr lang="en-US" dirty="0"/>
              <a:t>Arial 44pt bold</a:t>
            </a:r>
          </a:p>
        </p:txBody>
      </p:sp>
      <p:sp>
        <p:nvSpPr>
          <p:cNvPr id="8" name="Picture " descr="Image">
            <a:extLst>
              <a:ext uri="{FF2B5EF4-FFF2-40B4-BE49-F238E27FC236}">
                <a16:creationId xmlns:a16="http://schemas.microsoft.com/office/drawing/2014/main" id="{9390C092-D95C-EF41-9B4C-B77F203C0B07}"/>
              </a:ext>
            </a:extLst>
          </p:cNvPr>
          <p:cNvSpPr>
            <a:spLocks noGrp="1"/>
          </p:cNvSpPr>
          <p:nvPr>
            <p:ph type="pic" sz="quarter" idx="16" hasCustomPrompt="1"/>
          </p:nvPr>
        </p:nvSpPr>
        <p:spPr>
          <a:xfrm>
            <a:off x="8266715" y="900000"/>
            <a:ext cx="3536848" cy="2906486"/>
          </a:xfrm>
          <a:solidFill>
            <a:srgbClr val="FFFFFF"/>
          </a:solidFill>
          <a:ln>
            <a:noFill/>
          </a:ln>
        </p:spPr>
        <p:txBody>
          <a:bodyPr anchor="b" anchorCtr="0"/>
          <a:lstStyle>
            <a:lvl1pPr marL="11112" indent="0" algn="ctr">
              <a:buNone/>
              <a:defRPr sz="2400"/>
            </a:lvl1pPr>
          </a:lstStyle>
          <a:p>
            <a:r>
              <a:rPr lang="en-GB" dirty="0"/>
              <a:t>Click to add picture</a:t>
            </a:r>
            <a:br>
              <a:rPr lang="en-GB" dirty="0"/>
            </a:br>
            <a:endParaRPr lang="en-GB" dirty="0"/>
          </a:p>
        </p:txBody>
      </p:sp>
      <p:sp>
        <p:nvSpPr>
          <p:cNvPr id="9" name="Text" descr="Text">
            <a:extLst>
              <a:ext uri="{FF2B5EF4-FFF2-40B4-BE49-F238E27FC236}">
                <a16:creationId xmlns:a16="http://schemas.microsoft.com/office/drawing/2014/main" id="{B97104E0-DC3E-EB49-A0B8-75D9C6ED8EDC}"/>
              </a:ext>
            </a:extLst>
          </p:cNvPr>
          <p:cNvSpPr>
            <a:spLocks noGrp="1"/>
          </p:cNvSpPr>
          <p:nvPr>
            <p:ph type="body" sz="quarter" idx="15"/>
          </p:nvPr>
        </p:nvSpPr>
        <p:spPr>
          <a:xfrm>
            <a:off x="8262900" y="4164600"/>
            <a:ext cx="3542400" cy="2287000"/>
          </a:xfrm>
        </p:spPr>
        <p:txBody>
          <a:bodyPr/>
          <a:lstStyle>
            <a:lvl1pPr marL="0" marR="0" indent="0" algn="l" defTabSz="914400" rtl="0" eaLnBrk="1" fontAlgn="base" latinLnBrk="0" hangingPunct="1">
              <a:lnSpc>
                <a:spcPct val="90000"/>
              </a:lnSpc>
              <a:spcBef>
                <a:spcPts val="1000"/>
              </a:spcBef>
              <a:spcAft>
                <a:spcPct val="0"/>
              </a:spcAft>
              <a:buClrTx/>
              <a:buSzTx/>
              <a:buFontTx/>
              <a:buNone/>
              <a:tabLst/>
              <a:defRPr sz="1800"/>
            </a:lvl1pPr>
          </a:lstStyle>
          <a:p>
            <a:pPr marL="0" marR="0" lvl="0" indent="0" algn="l" defTabSz="914400" rtl="0" eaLnBrk="1" fontAlgn="base" latinLnBrk="0" hangingPunct="1">
              <a:lnSpc>
                <a:spcPct val="90000"/>
              </a:lnSpc>
              <a:spcBef>
                <a:spcPts val="1000"/>
              </a:spcBef>
              <a:spcAft>
                <a:spcPct val="0"/>
              </a:spcAft>
              <a:buClrTx/>
              <a:buSzTx/>
              <a:buFontTx/>
              <a:buNone/>
              <a:tabLst/>
              <a:defRPr/>
            </a:pPr>
            <a:r>
              <a:rPr lang="en-US">
                <a:latin typeface="Arial" panose="020B0604020202020204" pitchFamily="34" charset="0"/>
                <a:cs typeface="Arial" panose="020B0604020202020204" pitchFamily="34" charset="0"/>
              </a:rPr>
              <a:t>Click to edit Master text styles</a:t>
            </a:r>
          </a:p>
        </p:txBody>
      </p:sp>
    </p:spTree>
    <p:extLst>
      <p:ext uri="{BB962C8B-B14F-4D97-AF65-F5344CB8AC3E}">
        <p14:creationId xmlns:p14="http://schemas.microsoft.com/office/powerpoint/2010/main" val="543643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UCL single text block">
    <p:spTree>
      <p:nvGrpSpPr>
        <p:cNvPr id="1" name=""/>
        <p:cNvGrpSpPr/>
        <p:nvPr/>
      </p:nvGrpSpPr>
      <p:grpSpPr>
        <a:xfrm>
          <a:off x="0" y="0"/>
          <a:ext cx="0" cy="0"/>
          <a:chOff x="0" y="0"/>
          <a:chExt cx="0" cy="0"/>
        </a:xfrm>
      </p:grpSpPr>
      <p:sp>
        <p:nvSpPr>
          <p:cNvPr id="2" name="Main Headline" descr="Headline">
            <a:extLst>
              <a:ext uri="{FF2B5EF4-FFF2-40B4-BE49-F238E27FC236}">
                <a16:creationId xmlns:a16="http://schemas.microsoft.com/office/drawing/2014/main" id="{D136E2B9-C028-5142-BBB3-807BD19349DB}"/>
              </a:ext>
            </a:extLst>
          </p:cNvPr>
          <p:cNvSpPr>
            <a:spLocks noGrp="1"/>
          </p:cNvSpPr>
          <p:nvPr>
            <p:ph type="title" hasCustomPrompt="1"/>
          </p:nvPr>
        </p:nvSpPr>
        <p:spPr>
          <a:xfrm>
            <a:off x="360000" y="899999"/>
            <a:ext cx="8999900" cy="1368000"/>
          </a:xfrm>
        </p:spPr>
        <p:txBody>
          <a:bodyPr/>
          <a:lstStyle/>
          <a:p>
            <a:r>
              <a:rPr lang="en-US" dirty="0"/>
              <a:t>Main headline, Arial 44pt bold</a:t>
            </a:r>
          </a:p>
        </p:txBody>
      </p:sp>
      <p:sp>
        <p:nvSpPr>
          <p:cNvPr id="12" name="Text" descr="Text">
            <a:extLst>
              <a:ext uri="{FF2B5EF4-FFF2-40B4-BE49-F238E27FC236}">
                <a16:creationId xmlns:a16="http://schemas.microsoft.com/office/drawing/2014/main" id="{52E39625-6121-A140-A00B-27BF9DA232CD}"/>
              </a:ext>
            </a:extLst>
          </p:cNvPr>
          <p:cNvSpPr>
            <a:spLocks noGrp="1"/>
          </p:cNvSpPr>
          <p:nvPr>
            <p:ph type="body" sz="quarter" idx="13"/>
          </p:nvPr>
        </p:nvSpPr>
        <p:spPr>
          <a:xfrm>
            <a:off x="360000" y="2412000"/>
            <a:ext cx="10439064" cy="3600000"/>
          </a:xfrm>
        </p:spPr>
        <p:txBody>
          <a:bodyPr/>
          <a:lstStyle>
            <a:lvl1pPr marL="225425" marR="0" indent="-225425"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sz="2400"/>
            </a:lvl1pPr>
            <a:lvl2pPr marL="222250" indent="-222250">
              <a:buFont typeface="Arial" panose="020B0604020202020204" pitchFamily="34" charset="0"/>
              <a:buChar char="•"/>
              <a:tabLst/>
              <a:defRPr/>
            </a:lvl2pPr>
          </a:lstStyle>
          <a:p>
            <a:pPr lvl="0"/>
            <a:r>
              <a:rPr lang="en-US"/>
              <a:t>Click to edit Master text styles</a:t>
            </a:r>
          </a:p>
        </p:txBody>
      </p:sp>
      <p:sp>
        <p:nvSpPr>
          <p:cNvPr id="3" name="Date Placeholder 2">
            <a:extLst>
              <a:ext uri="{FF2B5EF4-FFF2-40B4-BE49-F238E27FC236}">
                <a16:creationId xmlns:a16="http://schemas.microsoft.com/office/drawing/2014/main" id="{06E4EAF8-165C-2D4A-9B32-495E40A0715F}"/>
              </a:ext>
            </a:extLst>
          </p:cNvPr>
          <p:cNvSpPr>
            <a:spLocks noGrp="1"/>
          </p:cNvSpPr>
          <p:nvPr>
            <p:ph type="dt" sz="half" idx="10"/>
          </p:nvPr>
        </p:nvSpPr>
        <p:spPr/>
        <p:txBody>
          <a:bodyPr/>
          <a:lstStyle/>
          <a:p>
            <a:fld id="{427D32D6-4A76-4AB6-A31C-8FB8C0C521EC}" type="datetimeFigureOut">
              <a:rPr lang="en-GB" smtClean="0"/>
              <a:t>29/08/2024</a:t>
            </a:fld>
            <a:endParaRPr lang="en-GB"/>
          </a:p>
        </p:txBody>
      </p:sp>
      <p:sp>
        <p:nvSpPr>
          <p:cNvPr id="4" name="Footer Placeholder 3">
            <a:extLst>
              <a:ext uri="{FF2B5EF4-FFF2-40B4-BE49-F238E27FC236}">
                <a16:creationId xmlns:a16="http://schemas.microsoft.com/office/drawing/2014/main" id="{5EBBB3CA-848C-EF44-BEE5-EB67145F2B7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ADB6E47-510B-8542-8D2A-81F475B8DED3}"/>
              </a:ext>
            </a:extLst>
          </p:cNvPr>
          <p:cNvSpPr>
            <a:spLocks noGrp="1"/>
          </p:cNvSpPr>
          <p:nvPr>
            <p:ph type="sldNum" sz="quarter" idx="12"/>
          </p:nvPr>
        </p:nvSpPr>
        <p:spPr/>
        <p:txBody>
          <a:bodyPr/>
          <a:lstStyle/>
          <a:p>
            <a:fld id="{FF932D58-9579-4CAD-87BC-D996F9D2A631}" type="slidenum">
              <a:rPr lang="en-GB" smtClean="0"/>
              <a:t>‹#›</a:t>
            </a:fld>
            <a:endParaRPr lang="en-GB"/>
          </a:p>
        </p:txBody>
      </p:sp>
    </p:spTree>
    <p:extLst>
      <p:ext uri="{BB962C8B-B14F-4D97-AF65-F5344CB8AC3E}">
        <p14:creationId xmlns:p14="http://schemas.microsoft.com/office/powerpoint/2010/main" val="3503695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UCL branding brackground">
            <a:extLst>
              <a:ext uri="{FF2B5EF4-FFF2-40B4-BE49-F238E27FC236}">
                <a16:creationId xmlns:a16="http://schemas.microsoft.com/office/drawing/2014/main" id="{66A102D5-ABE3-9744-AE9F-9AF93B04BE78}"/>
              </a:ext>
              <a:ext uri="{C183D7F6-B498-43B3-948B-1728B52AA6E4}">
                <adec:decorative xmlns:adec="http://schemas.microsoft.com/office/drawing/2017/decorative" val="1"/>
              </a:ext>
            </a:extLst>
          </p:cNvPr>
          <p:cNvSpPr/>
          <p:nvPr/>
        </p:nvSpPr>
        <p:spPr>
          <a:xfrm>
            <a:off x="0" y="0"/>
            <a:ext cx="12192000" cy="66414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UCL Branding"/>
          <p:cNvPicPr>
            <a:picLocks noChangeAspect="1"/>
          </p:cNvPicPr>
          <p:nvPr/>
        </p:nvPicPr>
        <p:blipFill>
          <a:blip r:embed="rId20"/>
          <a:srcRect/>
          <a:stretch/>
        </p:blipFill>
        <p:spPr>
          <a:xfrm>
            <a:off x="0" y="0"/>
            <a:ext cx="12192000" cy="550662"/>
          </a:xfrm>
          <a:prstGeom prst="rect">
            <a:avLst/>
          </a:prstGeom>
        </p:spPr>
      </p:pic>
      <p:sp>
        <p:nvSpPr>
          <p:cNvPr id="1026" name="Title Headline" descr="Headline">
            <a:extLst>
              <a:ext uri="{FF2B5EF4-FFF2-40B4-BE49-F238E27FC236}">
                <a16:creationId xmlns:a16="http://schemas.microsoft.com/office/drawing/2014/main" id="{1389B5D6-B2B6-B044-8F75-8C9E18FFF8EF}"/>
              </a:ext>
            </a:extLst>
          </p:cNvPr>
          <p:cNvSpPr>
            <a:spLocks noGrp="1" noChangeArrowheads="1"/>
          </p:cNvSpPr>
          <p:nvPr>
            <p:ph type="title"/>
          </p:nvPr>
        </p:nvSpPr>
        <p:spPr bwMode="auto">
          <a:xfrm>
            <a:off x="360000" y="899999"/>
            <a:ext cx="10800690"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Main headline</a:t>
            </a:r>
            <a:r>
              <a:rPr lang="en-GB" altLang="en-US" dirty="0"/>
              <a:t>, Arial 44pt bold</a:t>
            </a:r>
            <a:endParaRPr lang="en-US" altLang="en-US" dirty="0"/>
          </a:p>
        </p:txBody>
      </p:sp>
      <p:sp>
        <p:nvSpPr>
          <p:cNvPr id="1027" name="Text" descr="Main text">
            <a:extLst>
              <a:ext uri="{FF2B5EF4-FFF2-40B4-BE49-F238E27FC236}">
                <a16:creationId xmlns:a16="http://schemas.microsoft.com/office/drawing/2014/main" id="{840A67E7-10FC-DE4B-8222-DBD366537BA8}"/>
              </a:ext>
            </a:extLst>
          </p:cNvPr>
          <p:cNvSpPr>
            <a:spLocks noGrp="1" noChangeArrowheads="1"/>
          </p:cNvSpPr>
          <p:nvPr>
            <p:ph type="body" idx="1"/>
          </p:nvPr>
        </p:nvSpPr>
        <p:spPr bwMode="auto">
          <a:xfrm>
            <a:off x="360000" y="2376000"/>
            <a:ext cx="10800690" cy="37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4"/>
            <a:endParaRPr lang="en-US" dirty="0"/>
          </a:p>
        </p:txBody>
      </p:sp>
      <p:sp>
        <p:nvSpPr>
          <p:cNvPr id="4" name="Date " descr="Date">
            <a:extLst>
              <a:ext uri="{FF2B5EF4-FFF2-40B4-BE49-F238E27FC236}">
                <a16:creationId xmlns:a16="http://schemas.microsoft.com/office/drawing/2014/main" id="{BC7573E6-5C96-F54E-8C6A-D81E27BE4948}"/>
              </a:ext>
            </a:extLst>
          </p:cNvPr>
          <p:cNvSpPr>
            <a:spLocks noGrp="1"/>
          </p:cNvSpPr>
          <p:nvPr>
            <p:ph type="dt" sz="half" idx="2"/>
          </p:nvPr>
        </p:nvSpPr>
        <p:spPr>
          <a:xfrm>
            <a:off x="362211" y="6480000"/>
            <a:ext cx="2743200" cy="360000"/>
          </a:xfrm>
          <a:prstGeom prst="rect">
            <a:avLst/>
          </a:prstGeom>
        </p:spPr>
        <p:txBody>
          <a:bodyPr vert="horz" lIns="0" tIns="0" rIns="0" bIns="0" rtlCol="0" anchor="t" anchorCtr="0"/>
          <a:lstStyle>
            <a:lvl1pPr algn="l" eaLnBrk="1" fontAlgn="auto" hangingPunct="1">
              <a:spcBef>
                <a:spcPts val="0"/>
              </a:spcBef>
              <a:spcAft>
                <a:spcPts val="0"/>
              </a:spcAft>
              <a:defRPr sz="1200" smtClean="0">
                <a:solidFill>
                  <a:schemeClr val="tx1">
                    <a:tint val="75000"/>
                  </a:schemeClr>
                </a:solidFill>
                <a:latin typeface="+mn-lt"/>
              </a:defRPr>
            </a:lvl1pPr>
          </a:lstStyle>
          <a:p>
            <a:fld id="{427D32D6-4A76-4AB6-A31C-8FB8C0C521EC}" type="datetimeFigureOut">
              <a:rPr lang="en-GB" smtClean="0"/>
              <a:t>29/08/2024</a:t>
            </a:fld>
            <a:endParaRPr lang="en-GB"/>
          </a:p>
        </p:txBody>
      </p:sp>
      <p:sp>
        <p:nvSpPr>
          <p:cNvPr id="5" name="Footer " descr="Footer title">
            <a:extLst>
              <a:ext uri="{FF2B5EF4-FFF2-40B4-BE49-F238E27FC236}">
                <a16:creationId xmlns:a16="http://schemas.microsoft.com/office/drawing/2014/main" id="{1B01C4CC-C66F-714D-B313-340C31FA703F}"/>
              </a:ext>
            </a:extLst>
          </p:cNvPr>
          <p:cNvSpPr>
            <a:spLocks noGrp="1"/>
          </p:cNvSpPr>
          <p:nvPr>
            <p:ph type="ftr" sz="quarter" idx="3"/>
          </p:nvPr>
        </p:nvSpPr>
        <p:spPr>
          <a:xfrm>
            <a:off x="4320000" y="6480000"/>
            <a:ext cx="6480000" cy="360000"/>
          </a:xfrm>
          <a:prstGeom prst="rect">
            <a:avLst/>
          </a:prstGeom>
        </p:spPr>
        <p:txBody>
          <a:bodyPr vert="horz" lIns="0" tIns="0" rIns="0" bIns="0" rtlCol="0" anchor="t" anchorCtr="0"/>
          <a:lstStyle>
            <a:lvl1pPr algn="l" eaLnBrk="1" fontAlgn="auto" hangingPunct="1">
              <a:spcBef>
                <a:spcPts val="0"/>
              </a:spcBef>
              <a:spcAft>
                <a:spcPts val="0"/>
              </a:spcAft>
              <a:defRPr sz="1200">
                <a:solidFill>
                  <a:schemeClr val="tx1">
                    <a:tint val="75000"/>
                  </a:schemeClr>
                </a:solidFill>
                <a:latin typeface="+mn-lt"/>
              </a:defRPr>
            </a:lvl1pPr>
          </a:lstStyle>
          <a:p>
            <a:endParaRPr lang="en-GB"/>
          </a:p>
        </p:txBody>
      </p:sp>
      <p:sp>
        <p:nvSpPr>
          <p:cNvPr id="6" name="Slide number" descr="Page number">
            <a:extLst>
              <a:ext uri="{FF2B5EF4-FFF2-40B4-BE49-F238E27FC236}">
                <a16:creationId xmlns:a16="http://schemas.microsoft.com/office/drawing/2014/main" id="{D2C68658-D4C2-394E-8334-67AC9BE3F122}"/>
              </a:ext>
            </a:extLst>
          </p:cNvPr>
          <p:cNvSpPr>
            <a:spLocks noGrp="1"/>
          </p:cNvSpPr>
          <p:nvPr>
            <p:ph type="sldNum" sz="quarter" idx="4"/>
          </p:nvPr>
        </p:nvSpPr>
        <p:spPr>
          <a:xfrm>
            <a:off x="11123111" y="6480000"/>
            <a:ext cx="769307" cy="269918"/>
          </a:xfrm>
          <a:prstGeom prst="rect">
            <a:avLst/>
          </a:prstGeom>
        </p:spPr>
        <p:txBody>
          <a:bodyPr vert="horz" lIns="0" tIns="0" rIns="0" bIns="0" rtlCol="0" anchor="t" anchorCtr="0"/>
          <a:lstStyle>
            <a:lvl1pPr algn="r" eaLnBrk="1" fontAlgn="auto" hangingPunct="1">
              <a:spcBef>
                <a:spcPts val="0"/>
              </a:spcBef>
              <a:spcAft>
                <a:spcPts val="0"/>
              </a:spcAft>
              <a:defRPr sz="1200" smtClean="0">
                <a:solidFill>
                  <a:schemeClr val="tx1">
                    <a:tint val="75000"/>
                  </a:schemeClr>
                </a:solidFill>
                <a:latin typeface="+mn-lt"/>
              </a:defRPr>
            </a:lvl1pPr>
          </a:lstStyle>
          <a:p>
            <a:fld id="{FF932D58-9579-4CAD-87BC-D996F9D2A631}" type="slidenum">
              <a:rPr lang="en-GB" smtClean="0"/>
              <a:t>‹#›</a:t>
            </a:fld>
            <a:endParaRPr lang="en-GB"/>
          </a:p>
        </p:txBody>
      </p:sp>
    </p:spTree>
    <p:extLst>
      <p:ext uri="{BB962C8B-B14F-4D97-AF65-F5344CB8AC3E}">
        <p14:creationId xmlns:p14="http://schemas.microsoft.com/office/powerpoint/2010/main" val="9709460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rtl="0" eaLnBrk="1" fontAlgn="base" hangingPunct="1">
        <a:lnSpc>
          <a:spcPct val="90000"/>
        </a:lnSpc>
        <a:spcBef>
          <a:spcPct val="0"/>
        </a:spcBef>
        <a:spcAft>
          <a:spcPct val="0"/>
        </a:spcAft>
        <a:defRPr sz="4400" b="1" i="0" kern="1200" baseline="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Arial" panose="020B0604020202020204" pitchFamily="34" charset="0"/>
        </a:defRPr>
      </a:lvl2pPr>
      <a:lvl3pPr algn="l" rtl="0" eaLnBrk="1" fontAlgn="base" hangingPunct="1">
        <a:lnSpc>
          <a:spcPct val="90000"/>
        </a:lnSpc>
        <a:spcBef>
          <a:spcPct val="0"/>
        </a:spcBef>
        <a:spcAft>
          <a:spcPct val="0"/>
        </a:spcAft>
        <a:defRPr sz="4400">
          <a:solidFill>
            <a:schemeClr val="tx1"/>
          </a:solidFill>
          <a:latin typeface="Arial" panose="020B0604020202020204" pitchFamily="34" charset="0"/>
        </a:defRPr>
      </a:lvl3pPr>
      <a:lvl4pPr algn="l" rtl="0" eaLnBrk="1" fontAlgn="base" hangingPunct="1">
        <a:lnSpc>
          <a:spcPct val="90000"/>
        </a:lnSpc>
        <a:spcBef>
          <a:spcPct val="0"/>
        </a:spcBef>
        <a:spcAft>
          <a:spcPct val="0"/>
        </a:spcAft>
        <a:defRPr sz="4400">
          <a:solidFill>
            <a:schemeClr val="tx1"/>
          </a:solidFill>
          <a:latin typeface="Arial" panose="020B0604020202020204" pitchFamily="34" charset="0"/>
        </a:defRPr>
      </a:lvl4pPr>
      <a:lvl5pPr algn="l" rtl="0" eaLnBrk="1" fontAlgn="base" hangingPunct="1">
        <a:lnSpc>
          <a:spcPct val="90000"/>
        </a:lnSpc>
        <a:spcBef>
          <a:spcPct val="0"/>
        </a:spcBef>
        <a:spcAft>
          <a:spcPct val="0"/>
        </a:spcAft>
        <a:defRPr sz="4400">
          <a:solidFill>
            <a:schemeClr val="tx1"/>
          </a:solidFill>
          <a:latin typeface="Arial" panose="020B0604020202020204" pitchFamily="34" charset="0"/>
        </a:defRPr>
      </a:lvl5pPr>
      <a:lvl6pPr marL="457200" algn="l" rtl="0" eaLnBrk="1" fontAlgn="base" hangingPunct="1">
        <a:lnSpc>
          <a:spcPct val="90000"/>
        </a:lnSpc>
        <a:spcBef>
          <a:spcPct val="0"/>
        </a:spcBef>
        <a:spcAft>
          <a:spcPct val="0"/>
        </a:spcAft>
        <a:defRPr sz="4400">
          <a:solidFill>
            <a:schemeClr val="tx1"/>
          </a:solidFill>
          <a:latin typeface="Arial" panose="020B0604020202020204" pitchFamily="34" charset="0"/>
        </a:defRPr>
      </a:lvl6pPr>
      <a:lvl7pPr marL="914400" algn="l" rtl="0" eaLnBrk="1" fontAlgn="base" hangingPunct="1">
        <a:lnSpc>
          <a:spcPct val="90000"/>
        </a:lnSpc>
        <a:spcBef>
          <a:spcPct val="0"/>
        </a:spcBef>
        <a:spcAft>
          <a:spcPct val="0"/>
        </a:spcAft>
        <a:defRPr sz="4400">
          <a:solidFill>
            <a:schemeClr val="tx1"/>
          </a:solidFill>
          <a:latin typeface="Arial" panose="020B0604020202020204" pitchFamily="34" charset="0"/>
        </a:defRPr>
      </a:lvl7pPr>
      <a:lvl8pPr marL="1371600" algn="l" rtl="0" eaLnBrk="1" fontAlgn="base" hangingPunct="1">
        <a:lnSpc>
          <a:spcPct val="90000"/>
        </a:lnSpc>
        <a:spcBef>
          <a:spcPct val="0"/>
        </a:spcBef>
        <a:spcAft>
          <a:spcPct val="0"/>
        </a:spcAft>
        <a:defRPr sz="4400">
          <a:solidFill>
            <a:schemeClr val="tx1"/>
          </a:solidFill>
          <a:latin typeface="Arial" panose="020B0604020202020204" pitchFamily="34" charset="0"/>
        </a:defRPr>
      </a:lvl8pPr>
      <a:lvl9pPr marL="1828800" algn="l" rtl="0" eaLnBrk="1" fontAlgn="base" hangingPunct="1">
        <a:lnSpc>
          <a:spcPct val="90000"/>
        </a:lnSpc>
        <a:spcBef>
          <a:spcPct val="0"/>
        </a:spcBef>
        <a:spcAft>
          <a:spcPct val="0"/>
        </a:spcAft>
        <a:defRPr sz="4400">
          <a:solidFill>
            <a:schemeClr val="tx1"/>
          </a:solidFill>
          <a:latin typeface="Arial" panose="020B0604020202020204" pitchFamily="34" charset="0"/>
        </a:defRPr>
      </a:lvl9pPr>
    </p:titleStyle>
    <p:bodyStyle>
      <a:lvl1pPr marL="222250" marR="0" indent="-211138" algn="l" defTabSz="914400" rtl="0" eaLnBrk="1" fontAlgn="base" latinLnBrk="0" hangingPunct="1">
        <a:lnSpc>
          <a:spcPct val="100000"/>
        </a:lnSpc>
        <a:spcBef>
          <a:spcPts val="1000"/>
        </a:spcBef>
        <a:spcAft>
          <a:spcPct val="0"/>
        </a:spcAft>
        <a:buClrTx/>
        <a:buSzPct val="80000"/>
        <a:buFont typeface="Arial" panose="020B0604020202020204" pitchFamily="34" charset="0"/>
        <a:buChar char="•"/>
        <a:tabLst/>
        <a:defRPr sz="3600" kern="1200" baseline="0">
          <a:solidFill>
            <a:schemeClr val="tx1"/>
          </a:solidFill>
          <a:latin typeface="+mn-lt"/>
          <a:ea typeface="+mn-ea"/>
          <a:cs typeface="+mn-cs"/>
        </a:defRPr>
      </a:lvl1pPr>
      <a:lvl2pPr marL="222250" indent="-211138" algn="l" rtl="0" eaLnBrk="1" fontAlgn="base" hangingPunct="1">
        <a:lnSpc>
          <a:spcPct val="100000"/>
        </a:lnSpc>
        <a:spcBef>
          <a:spcPts val="0"/>
        </a:spcBef>
        <a:spcAft>
          <a:spcPct val="0"/>
        </a:spcAft>
        <a:buSzPct val="80000"/>
        <a:buFont typeface="Arial" panose="020B0604020202020204" pitchFamily="34" charset="0"/>
        <a:buChar char="•"/>
        <a:tabLst/>
        <a:defRPr sz="2400" kern="1200">
          <a:solidFill>
            <a:schemeClr val="tx1"/>
          </a:solidFill>
          <a:latin typeface="+mn-lt"/>
          <a:ea typeface="+mn-ea"/>
          <a:cs typeface="+mn-cs"/>
        </a:defRPr>
      </a:lvl2pPr>
      <a:lvl3pPr marL="222250" indent="-211138" algn="l" rtl="0" eaLnBrk="1" fontAlgn="base" hangingPunct="1">
        <a:lnSpc>
          <a:spcPct val="100000"/>
        </a:lnSpc>
        <a:spcBef>
          <a:spcPts val="500"/>
        </a:spcBef>
        <a:spcAft>
          <a:spcPct val="0"/>
        </a:spcAft>
        <a:buSzPct val="80000"/>
        <a:buFont typeface="Arial" panose="020B0604020202020204" pitchFamily="34" charset="0"/>
        <a:buChar char="•"/>
        <a:tabLst/>
        <a:defRPr sz="1800" kern="1200" baseline="0">
          <a:solidFill>
            <a:schemeClr val="tx1"/>
          </a:solidFill>
          <a:latin typeface="+mn-lt"/>
          <a:ea typeface="+mn-ea"/>
          <a:cs typeface="+mn-cs"/>
        </a:defRPr>
      </a:lvl3pPr>
      <a:lvl4pPr marL="11112" marR="0" indent="0" algn="l" defTabSz="914400" rtl="0" eaLnBrk="1" fontAlgn="base" latinLnBrk="0" hangingPunct="1">
        <a:lnSpc>
          <a:spcPct val="100000"/>
        </a:lnSpc>
        <a:spcBef>
          <a:spcPts val="500"/>
        </a:spcBef>
        <a:spcAft>
          <a:spcPct val="0"/>
        </a:spcAft>
        <a:buClrTx/>
        <a:buSzPct val="80000"/>
        <a:buFont typeface="Arial" panose="020B0604020202020204" pitchFamily="34" charset="0"/>
        <a:buNone/>
        <a:tabLst/>
        <a:defRPr kern="1200">
          <a:solidFill>
            <a:schemeClr val="tx1"/>
          </a:solidFill>
          <a:latin typeface="+mn-lt"/>
          <a:ea typeface="+mn-ea"/>
          <a:cs typeface="+mn-cs"/>
        </a:defRPr>
      </a:lvl4pPr>
      <a:lvl5pPr marL="180975" marR="0" indent="-180975" algn="l" defTabSz="914400" rtl="0" eaLnBrk="1" fontAlgn="base" latinLnBrk="0" hangingPunct="1">
        <a:lnSpc>
          <a:spcPct val="100000"/>
        </a:lnSpc>
        <a:spcBef>
          <a:spcPts val="500"/>
        </a:spcBef>
        <a:spcAft>
          <a:spcPct val="0"/>
        </a:spcAft>
        <a:buClrTx/>
        <a:buSzPct val="80000"/>
        <a:buFont typeface="Arial" panose="020B0604020202020204" pitchFamily="34" charset="0"/>
        <a:buChar char="•"/>
        <a:tabLst/>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C4AB2D2-70D7-A18E-0957-4D1BF2F995B0}"/>
              </a:ext>
            </a:extLst>
          </p:cNvPr>
          <p:cNvSpPr>
            <a:spLocks noGrp="1"/>
          </p:cNvSpPr>
          <p:nvPr>
            <p:ph type="body" sz="quarter" idx="10"/>
          </p:nvPr>
        </p:nvSpPr>
        <p:spPr/>
        <p:txBody>
          <a:bodyPr/>
          <a:lstStyle/>
          <a:p>
            <a:r>
              <a:rPr lang="en-GB" dirty="0"/>
              <a:t>Advanced Research Computing</a:t>
            </a:r>
          </a:p>
        </p:txBody>
      </p:sp>
      <p:sp>
        <p:nvSpPr>
          <p:cNvPr id="4" name="Title 3">
            <a:extLst>
              <a:ext uri="{FF2B5EF4-FFF2-40B4-BE49-F238E27FC236}">
                <a16:creationId xmlns:a16="http://schemas.microsoft.com/office/drawing/2014/main" id="{F8BFCD06-4BBF-9031-DC44-121C043D3AB8}"/>
              </a:ext>
            </a:extLst>
          </p:cNvPr>
          <p:cNvSpPr>
            <a:spLocks noGrp="1"/>
          </p:cNvSpPr>
          <p:nvPr>
            <p:ph type="title"/>
          </p:nvPr>
        </p:nvSpPr>
        <p:spPr/>
        <p:txBody>
          <a:bodyPr/>
          <a:lstStyle/>
          <a:p>
            <a:r>
              <a:rPr lang="en-GB" dirty="0"/>
              <a:t>UCL Advanced Research </a:t>
            </a:r>
            <a:br>
              <a:rPr lang="en-GB" dirty="0"/>
            </a:br>
            <a:r>
              <a:rPr lang="en-GB" dirty="0"/>
              <a:t>Computing's new TRE </a:t>
            </a:r>
            <a:br>
              <a:rPr lang="en-GB" dirty="0"/>
            </a:br>
            <a:br>
              <a:rPr lang="en-GB" dirty="0"/>
            </a:br>
            <a:r>
              <a:rPr lang="en-GB" sz="2800" dirty="0"/>
              <a:t>UK TRE Community Lightning Talk </a:t>
            </a:r>
          </a:p>
        </p:txBody>
      </p:sp>
    </p:spTree>
    <p:extLst>
      <p:ext uri="{BB962C8B-B14F-4D97-AF65-F5344CB8AC3E}">
        <p14:creationId xmlns:p14="http://schemas.microsoft.com/office/powerpoint/2010/main" val="37199243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BE33706-AD1D-BFB8-0349-33146AA77685}"/>
              </a:ext>
            </a:extLst>
          </p:cNvPr>
          <p:cNvSpPr>
            <a:spLocks noGrp="1"/>
          </p:cNvSpPr>
          <p:nvPr>
            <p:ph type="title"/>
          </p:nvPr>
        </p:nvSpPr>
        <p:spPr/>
        <p:txBody>
          <a:bodyPr/>
          <a:lstStyle/>
          <a:p>
            <a:r>
              <a:rPr lang="en-GB" dirty="0"/>
              <a:t>Goals of the ARC TRE</a:t>
            </a:r>
          </a:p>
        </p:txBody>
      </p:sp>
      <p:sp>
        <p:nvSpPr>
          <p:cNvPr id="7" name="Text Placeholder 6">
            <a:extLst>
              <a:ext uri="{FF2B5EF4-FFF2-40B4-BE49-F238E27FC236}">
                <a16:creationId xmlns:a16="http://schemas.microsoft.com/office/drawing/2014/main" id="{56020775-1108-8D14-2EE2-783176A5573C}"/>
              </a:ext>
            </a:extLst>
          </p:cNvPr>
          <p:cNvSpPr>
            <a:spLocks noGrp="1"/>
          </p:cNvSpPr>
          <p:nvPr>
            <p:ph type="body" sz="quarter" idx="13"/>
          </p:nvPr>
        </p:nvSpPr>
        <p:spPr/>
        <p:txBody>
          <a:bodyPr/>
          <a:lstStyle/>
          <a:p>
            <a:r>
              <a:rPr lang="en-GB" dirty="0"/>
              <a:t>Build on ARC’s research computing platforms &amp; services</a:t>
            </a:r>
          </a:p>
          <a:p>
            <a:r>
              <a:rPr lang="en-GB" dirty="0"/>
              <a:t>Maximise automation &amp; self-service</a:t>
            </a:r>
          </a:p>
          <a:p>
            <a:r>
              <a:rPr lang="en-GB" dirty="0"/>
              <a:t>Reusable TRE-in-a-box</a:t>
            </a:r>
          </a:p>
          <a:p>
            <a:r>
              <a:rPr lang="en-GB" dirty="0"/>
              <a:t>Focus on reproducible science</a:t>
            </a:r>
          </a:p>
          <a:p>
            <a:endParaRPr lang="en-GB" dirty="0"/>
          </a:p>
          <a:p>
            <a:r>
              <a:rPr lang="en-GB" dirty="0"/>
              <a:t>Simplify, simplify, simplify </a:t>
            </a:r>
          </a:p>
        </p:txBody>
      </p:sp>
    </p:spTree>
    <p:extLst>
      <p:ext uri="{BB962C8B-B14F-4D97-AF65-F5344CB8AC3E}">
        <p14:creationId xmlns:p14="http://schemas.microsoft.com/office/powerpoint/2010/main" val="2490760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C5AEBC8-1648-E711-0410-F3F875F06CAC}"/>
              </a:ext>
            </a:extLst>
          </p:cNvPr>
          <p:cNvPicPr>
            <a:picLocks noChangeAspect="1"/>
          </p:cNvPicPr>
          <p:nvPr/>
        </p:nvPicPr>
        <p:blipFill>
          <a:blip r:embed="rId3"/>
          <a:stretch>
            <a:fillRect/>
          </a:stretch>
        </p:blipFill>
        <p:spPr>
          <a:xfrm>
            <a:off x="1418084" y="731838"/>
            <a:ext cx="9355831" cy="6057900"/>
          </a:xfrm>
          <a:prstGeom prst="rect">
            <a:avLst/>
          </a:prstGeom>
          <a:noFill/>
          <a:ln>
            <a:noFill/>
          </a:ln>
        </p:spPr>
      </p:pic>
    </p:spTree>
    <p:extLst>
      <p:ext uri="{BB962C8B-B14F-4D97-AF65-F5344CB8AC3E}">
        <p14:creationId xmlns:p14="http://schemas.microsoft.com/office/powerpoint/2010/main" val="2673654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FF37DAC-53C1-7A05-691C-56360EF9EBCD}"/>
              </a:ext>
            </a:extLst>
          </p:cNvPr>
          <p:cNvSpPr>
            <a:spLocks noGrp="1"/>
          </p:cNvSpPr>
          <p:nvPr>
            <p:ph type="title"/>
          </p:nvPr>
        </p:nvSpPr>
        <p:spPr/>
        <p:txBody>
          <a:bodyPr/>
          <a:lstStyle/>
          <a:p>
            <a:r>
              <a:rPr lang="en-GB" dirty="0"/>
              <a:t>Features / Hypotheses</a:t>
            </a:r>
          </a:p>
        </p:txBody>
      </p:sp>
      <p:sp>
        <p:nvSpPr>
          <p:cNvPr id="7" name="Text Placeholder 6">
            <a:extLst>
              <a:ext uri="{FF2B5EF4-FFF2-40B4-BE49-F238E27FC236}">
                <a16:creationId xmlns:a16="http://schemas.microsoft.com/office/drawing/2014/main" id="{CBE58071-DA22-E747-C65C-2BCECBC471DD}"/>
              </a:ext>
            </a:extLst>
          </p:cNvPr>
          <p:cNvSpPr>
            <a:spLocks noGrp="1"/>
          </p:cNvSpPr>
          <p:nvPr>
            <p:ph type="body" sz="quarter" idx="13"/>
          </p:nvPr>
        </p:nvSpPr>
        <p:spPr/>
        <p:txBody>
          <a:bodyPr/>
          <a:lstStyle/>
          <a:p>
            <a:r>
              <a:rPr lang="en-GB" dirty="0"/>
              <a:t>Compute platform agnostic</a:t>
            </a:r>
          </a:p>
          <a:p>
            <a:r>
              <a:rPr lang="en-GB" dirty="0"/>
              <a:t>Encouragement of managed research software</a:t>
            </a:r>
            <a:endParaRPr lang="en-GB" dirty="0">
              <a:cs typeface="Arial"/>
            </a:endParaRPr>
          </a:p>
          <a:p>
            <a:r>
              <a:rPr lang="en-GB" dirty="0"/>
              <a:t>Templated project setup</a:t>
            </a:r>
          </a:p>
          <a:p>
            <a:endParaRPr lang="en-GB" i="1" dirty="0"/>
          </a:p>
          <a:p>
            <a:pPr marL="0" indent="0">
              <a:buNone/>
            </a:pPr>
            <a:r>
              <a:rPr lang="en-GB" i="1" dirty="0"/>
              <a:t>General availability of the ARC TRE for UCL research is planned for November 2024</a:t>
            </a:r>
          </a:p>
        </p:txBody>
      </p:sp>
    </p:spTree>
    <p:extLst>
      <p:ext uri="{BB962C8B-B14F-4D97-AF65-F5344CB8AC3E}">
        <p14:creationId xmlns:p14="http://schemas.microsoft.com/office/powerpoint/2010/main" val="4201773825"/>
      </p:ext>
    </p:extLst>
  </p:cSld>
  <p:clrMapOvr>
    <a:masterClrMapping/>
  </p:clrMapOvr>
</p:sld>
</file>

<file path=ppt/theme/theme1.xml><?xml version="1.0" encoding="utf-8"?>
<a:theme xmlns:a="http://schemas.openxmlformats.org/drawingml/2006/main" name="UCL_Black_Slide_Theme">
  <a:themeElements>
    <a:clrScheme name="UCL Black Theme">
      <a:dk1>
        <a:sysClr val="windowText" lastClr="000000"/>
      </a:dk1>
      <a:lt1>
        <a:srgbClr val="FFFFFF"/>
      </a:lt1>
      <a:dk2>
        <a:srgbClr val="000000"/>
      </a:dk2>
      <a:lt2>
        <a:srgbClr val="E6E6E6"/>
      </a:lt2>
      <a:accent1>
        <a:srgbClr val="F6BE00"/>
      </a:accent1>
      <a:accent2>
        <a:srgbClr val="B5BD00"/>
      </a:accent2>
      <a:accent3>
        <a:srgbClr val="A4DBE8"/>
      </a:accent3>
      <a:accent4>
        <a:srgbClr val="8C8279"/>
      </a:accent4>
      <a:accent5>
        <a:srgbClr val="EA7600"/>
      </a:accent5>
      <a:accent6>
        <a:srgbClr val="E03C31"/>
      </a:accent6>
      <a:hlink>
        <a:srgbClr val="0563C1"/>
      </a:hlink>
      <a:folHlink>
        <a:srgbClr val="954F72"/>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a:defPPr>
      </a:lstStyle>
    </a:txDef>
  </a:objectDefaults>
  <a:extraClrSchemeLst/>
  <a:custClrLst>
    <a:custClr name="name of colour">
      <a:srgbClr val="000000"/>
    </a:custClr>
  </a:custClrLst>
  <a:extLst>
    <a:ext uri="{05A4C25C-085E-4340-85A3-A5531E510DB2}">
      <thm15:themeFamily xmlns:thm15="http://schemas.microsoft.com/office/thememl/2012/main" name="UCL_Slide_Master_Yellow_Vibrant.pptx  -  Read-Only" id="{6481026E-5E01-499C-ADFF-D65D6A063678}" vid="{FC8D68C9-C7FA-43B9-B4F3-A62A9DDD1F7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A4D71CA50F9324E91A723AF4477EE12" ma:contentTypeVersion="22" ma:contentTypeDescription="Create a new document." ma:contentTypeScope="" ma:versionID="51e860b72740426dd541e514d5d63042">
  <xsd:schema xmlns:xsd="http://www.w3.org/2001/XMLSchema" xmlns:xs="http://www.w3.org/2001/XMLSchema" xmlns:p="http://schemas.microsoft.com/office/2006/metadata/properties" xmlns:ns2="ed32e75f-d161-4ed9-b4a7-762f36cf54c5" xmlns:ns3="716b90c9-c767-4894-952d-722ceeb5d360" targetNamespace="http://schemas.microsoft.com/office/2006/metadata/properties" ma:root="true" ma:fieldsID="244dce7b816c6fb94a879be936e93e3c" ns2:_="" ns3:_="">
    <xsd:import namespace="ed32e75f-d161-4ed9-b4a7-762f36cf54c5"/>
    <xsd:import namespace="716b90c9-c767-4894-952d-722ceeb5d36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About" minOccurs="0"/>
                <xsd:element ref="ns2:MediaServiceObjectDetectorVersions" minOccurs="0"/>
                <xsd:element ref="ns2:Progressupdate" minOccurs="0"/>
                <xsd:element ref="ns2:MediaServiceSearchProperties" minOccurs="0"/>
                <xsd:element ref="ns2:Detail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d32e75f-d161-4ed9-b4a7-762f36cf54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79a89b1-2c2c-4f7f-9bd7-7914fb13a02b" ma:termSetId="09814cd3-568e-fe90-9814-8d621ff8fb84" ma:anchorId="fba54fb3-c3e1-fe81-a776-ca4b69148c4d" ma:open="true" ma:isKeyword="false">
      <xsd:complexType>
        <xsd:sequence>
          <xsd:element ref="pc:Terms" minOccurs="0" maxOccurs="1"/>
        </xsd:sequence>
      </xsd:complexType>
    </xsd:element>
    <xsd:element name="About" ma:index="24" nillable="true" ma:displayName="About" ma:format="Dropdown" ma:internalName="About">
      <xsd:simpleType>
        <xsd:restriction base="dms:Note">
          <xsd:maxLength value="255"/>
        </xsd:restriction>
      </xsd:simple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Progressupdate" ma:index="26" nillable="true" ma:displayName="Progress update" ma:format="Dropdown" ma:internalName="Progressupdate">
      <xsd:simpleType>
        <xsd:restriction base="dms:Text">
          <xsd:maxLength value="255"/>
        </xsd:restriction>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Details" ma:index="28" nillable="true" ma:displayName="Details" ma:format="Dropdown" ma:internalName="Details">
      <xsd:simpleType>
        <xsd:restriction base="dms:Text">
          <xsd:maxLength value="255"/>
        </xsd:restriction>
      </xsd:simpleType>
    </xsd:element>
    <xsd:element name="_Flow_SignoffStatus" ma:index="29" nillable="true" ma:displayName="Status" ma:format="Dropdown" ma:internalName="Sign_x002d_off_x0020_statu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16b90c9-c767-4894-952d-722ceeb5d36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caf6c79d-80f5-415e-b9e3-2c7175a500a1}" ma:internalName="TaxCatchAll" ma:showField="CatchAllData" ma:web="716b90c9-c767-4894-952d-722ceeb5d36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d32e75f-d161-4ed9-b4a7-762f36cf54c5">
      <Terms xmlns="http://schemas.microsoft.com/office/infopath/2007/PartnerControls"/>
    </lcf76f155ced4ddcb4097134ff3c332f>
    <_Flow_SignoffStatus xmlns="ed32e75f-d161-4ed9-b4a7-762f36cf54c5">Draft</_Flow_SignoffStatus>
    <About xmlns="ed32e75f-d161-4ed9-b4a7-762f36cf54c5" xsi:nil="true"/>
    <Progressupdate xmlns="ed32e75f-d161-4ed9-b4a7-762f36cf54c5" xsi:nil="true"/>
    <TaxCatchAll xmlns="716b90c9-c767-4894-952d-722ceeb5d360" xsi:nil="true"/>
    <Details xmlns="ed32e75f-d161-4ed9-b4a7-762f36cf54c5" xsi:nil="true"/>
    <SharedWithUsers xmlns="716b90c9-c767-4894-952d-722ceeb5d360">
      <UserInfo>
        <DisplayName/>
        <AccountId xsi:nil="true"/>
        <AccountType/>
      </UserInfo>
    </SharedWithUsers>
    <MediaLengthInSeconds xmlns="ed32e75f-d161-4ed9-b4a7-762f36cf54c5" xsi:nil="true"/>
  </documentManagement>
</p:properties>
</file>

<file path=customXml/itemProps1.xml><?xml version="1.0" encoding="utf-8"?>
<ds:datastoreItem xmlns:ds="http://schemas.openxmlformats.org/officeDocument/2006/customXml" ds:itemID="{B04E16E3-2560-42CE-BBCF-2CD68821BD03}">
  <ds:schemaRefs>
    <ds:schemaRef ds:uri="http://schemas.microsoft.com/sharepoint/v3/contenttype/forms"/>
  </ds:schemaRefs>
</ds:datastoreItem>
</file>

<file path=customXml/itemProps2.xml><?xml version="1.0" encoding="utf-8"?>
<ds:datastoreItem xmlns:ds="http://schemas.openxmlformats.org/officeDocument/2006/customXml" ds:itemID="{46B2FBDD-9828-49BE-AD72-702EA76221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d32e75f-d161-4ed9-b4a7-762f36cf54c5"/>
    <ds:schemaRef ds:uri="716b90c9-c767-4894-952d-722ceeb5d3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8F8532D-2E13-4355-805B-A3ADFB205E48}">
  <ds:schemaRefs>
    <ds:schemaRef ds:uri="http://schemas.microsoft.com/office/2006/metadata/properties"/>
    <ds:schemaRef ds:uri="http://schemas.microsoft.com/office/infopath/2007/PartnerControls"/>
    <ds:schemaRef ds:uri="ed32e75f-d161-4ed9-b4a7-762f36cf54c5"/>
    <ds:schemaRef ds:uri="716b90c9-c767-4894-952d-722ceeb5d360"/>
  </ds:schemaRefs>
</ds:datastoreItem>
</file>

<file path=docProps/app.xml><?xml version="1.0" encoding="utf-8"?>
<Properties xmlns="http://schemas.openxmlformats.org/officeDocument/2006/extended-properties" xmlns:vt="http://schemas.openxmlformats.org/officeDocument/2006/docPropsVTypes">
  <Template>UCL_Slide_Master_Yellow_Vibrant</Template>
  <TotalTime>96</TotalTime>
  <Words>527</Words>
  <Application>Microsoft Office PowerPoint</Application>
  <PresentationFormat>Widescreen</PresentationFormat>
  <Paragraphs>37</Paragraphs>
  <Slides>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Aptos</vt:lpstr>
      <vt:lpstr>Arial</vt:lpstr>
      <vt:lpstr>roboto</vt:lpstr>
      <vt:lpstr>UCL_Black_Slide_Theme</vt:lpstr>
      <vt:lpstr>UCL Advanced Research  Computing's new TRE   UK TRE Community Lightning Talk </vt:lpstr>
      <vt:lpstr>Goals of the ARC TRE</vt:lpstr>
      <vt:lpstr>PowerPoint Presentation</vt:lpstr>
      <vt:lpstr>Features / Hypotheses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UCL Advanced Research  Computing's new TRE   UK TRE Community Lightning Talk </dc:title>
  <dc:creator>Svarovsky, George</dc:creator>
  <cp:lastModifiedBy>Svarovsky, George</cp:lastModifiedBy>
  <cp:revision>3</cp:revision>
  <dcterms:created xsi:type="dcterms:W3CDTF">2024-08-28T08:26:50Z</dcterms:created>
  <dcterms:modified xsi:type="dcterms:W3CDTF">2024-08-29T12:54:07Z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0x010100EA4D71CA50F9324E91A723AF4477EE12</vt:lpwstr>
  </property>
  <property fmtid="{D5CDD505-2E9C-101B-9397-08002B2CF9AE}" pid="3" name="Order">
    <vt:r8>11400</vt:r8>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